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052869d36164f5f" /><Relationship Type="http://schemas.openxmlformats.org/officeDocument/2006/relationships/extended-properties" Target="/docProps/app.xml" Id="R7c5ee9b0c52b48ef" /><Relationship Type="http://schemas.openxmlformats.org/officeDocument/2006/relationships/officeDocument" Target="/ppt/presentation.xml" Id="Redba38ea6c1240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fe8b223489d4dcd"/>
  </p:sldMasterIdLst>
  <p:notesMasterIdLst>
    <p:notesMasterId xmlns:r="http://schemas.openxmlformats.org/officeDocument/2006/relationships" r:id="R1882d00d8aac48fa"/>
  </p:notesMasterIdLst>
  <p:sldIdLst>
    <p:sldId xmlns:r="http://schemas.openxmlformats.org/officeDocument/2006/relationships" id="256" r:id="R15bb134eca364f6e"/>
    <p:sldId xmlns:r="http://schemas.openxmlformats.org/officeDocument/2006/relationships" id="257" r:id="R5bab936b612d478b"/>
    <p:sldId xmlns:r="http://schemas.openxmlformats.org/officeDocument/2006/relationships" id="258" r:id="Rebc3496b86a44c90"/>
    <p:sldId xmlns:r="http://schemas.openxmlformats.org/officeDocument/2006/relationships" id="259" r:id="R474078dfbed34210"/>
    <p:sldId xmlns:r="http://schemas.openxmlformats.org/officeDocument/2006/relationships" id="260" r:id="R94a90f9f0efc4600"/>
    <p:sldId xmlns:r="http://schemas.openxmlformats.org/officeDocument/2006/relationships" id="261" r:id="R8bbdb1734dbe41bd"/>
  </p:sldIdLst>
  <p:sldSz cx="11430000" cy="60007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1d205fd4b1447a" /><Relationship Type="http://schemas.openxmlformats.org/officeDocument/2006/relationships/slideMaster" Target="/ppt/slideMasters/slideMaster1.xml" Id="Rafe8b223489d4dcd" /><Relationship Type="http://schemas.openxmlformats.org/officeDocument/2006/relationships/notesMaster" Target="/ppt/notesMasters/notesMaster1.xml" Id="R1882d00d8aac48fa" /><Relationship Type="http://schemas.openxmlformats.org/officeDocument/2006/relationships/presProps" Target="/ppt/presProps.xml" Id="R5e4de4f89828461a" /><Relationship Type="http://schemas.openxmlformats.org/officeDocument/2006/relationships/tableStyles" Target="/ppt/tableStyles.xml" Id="R22faf33ed8334661" /><Relationship Type="http://schemas.openxmlformats.org/officeDocument/2006/relationships/slide" Target="/ppt/slides/slide1.xml" Id="R15bb134eca364f6e" /><Relationship Type="http://schemas.openxmlformats.org/officeDocument/2006/relationships/slide" Target="/ppt/slides/slide2.xml" Id="R5bab936b612d478b" /><Relationship Type="http://schemas.openxmlformats.org/officeDocument/2006/relationships/slide" Target="/ppt/slides/slide3.xml" Id="Rebc3496b86a44c90" /><Relationship Type="http://schemas.openxmlformats.org/officeDocument/2006/relationships/slide" Target="/ppt/slides/slide4.xml" Id="R474078dfbed34210" /><Relationship Type="http://schemas.openxmlformats.org/officeDocument/2006/relationships/slide" Target="/ppt/slides/slide5.xml" Id="R94a90f9f0efc4600" /><Relationship Type="http://schemas.openxmlformats.org/officeDocument/2006/relationships/slide" Target="/ppt/slides/slide6.xml" Id="R8bbdb1734dbe41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92f026d9ed48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cbf3f6aac24b7d" /><Relationship Type="http://schemas.openxmlformats.org/officeDocument/2006/relationships/notesMaster" Target="/ppt/notesMasters/notesMaster1.xml" Id="R9efb5981c0bc4ae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6b054d50344386" /><Relationship Type="http://schemas.openxmlformats.org/officeDocument/2006/relationships/notesMaster" Target="/ppt/notesMasters/notesMaster1.xml" Id="Rd1349f7e96c14b3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9a0a7e1eeb43db" /><Relationship Type="http://schemas.openxmlformats.org/officeDocument/2006/relationships/notesMaster" Target="/ppt/notesMasters/notesMaster1.xml" Id="Rba9c23fb69ce40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2f0976a5f5d4936" /><Relationship Type="http://schemas.openxmlformats.org/officeDocument/2006/relationships/notesMaster" Target="/ppt/notesMasters/notesMaster1.xml" Id="R2911538a7a0e45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346be0cb76148c8" /><Relationship Type="http://schemas.openxmlformats.org/officeDocument/2006/relationships/notesMaster" Target="/ppt/notesMasters/notesMaster1.xml" Id="Refc151bb0e9c47d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8a0a33a56f9412e" /><Relationship Type="http://schemas.openxmlformats.org/officeDocument/2006/relationships/notesMaster" Target="/ppt/notesMasters/notesMaster1.xml" Id="Rf4cbdf8734be44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Макет баннера для новости. Тема не является утверждением о выполнении проекта.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Макет баннера для новости. Тема не является утверждением о выполнении проекта.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Макет баннера для новости. Тема не является утверждением о выполнении проекта.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Макет баннера для новости. Тема не является утверждением о выполнении проекта.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Макет баннера для новости. Тема не является утверждением о выполнении проекта.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Макет баннера для новости. Тема не является утверждением о выполнении проекта.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aad91bc5424dd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7278b81a16493c" /><Relationship Type="http://schemas.openxmlformats.org/officeDocument/2006/relationships/slideLayout" Target="/ppt/slideLayouts/slideLayout1.xml" Id="R0e91f6eee0a94e1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91f6eee0a94e1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cb01eaaaa441f3" /><Relationship Type="http://schemas.openxmlformats.org/officeDocument/2006/relationships/image" Target="/ppt/media/image.png" Id="R9cb5e781e986474a" /><Relationship Type="http://schemas.openxmlformats.org/officeDocument/2006/relationships/image" Target="/ppt/media/image2.png" Id="Ref17875360844093" /><Relationship Type="http://schemas.openxmlformats.org/officeDocument/2006/relationships/image" Target="/ppt/media/image3.png" Id="R071673b376ae4826" /><Relationship Type="http://schemas.openxmlformats.org/officeDocument/2006/relationships/notesSlide" Target="/ppt/notesSlides/notesSlide1.xml" Id="Rbdc3f28741c540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0a19b26f7e45e4" /><Relationship Type="http://schemas.openxmlformats.org/officeDocument/2006/relationships/image" Target="/ppt/media/image4.png" Id="R136bebf95f8543b8" /><Relationship Type="http://schemas.openxmlformats.org/officeDocument/2006/relationships/image" Target="/ppt/media/image5.png" Id="Re8434799d1154760" /><Relationship Type="http://schemas.openxmlformats.org/officeDocument/2006/relationships/image" Target="/ppt/media/image6.png" Id="Rbefdd1fa49864fe3" /><Relationship Type="http://schemas.openxmlformats.org/officeDocument/2006/relationships/notesSlide" Target="/ppt/notesSlides/notesSlide2.xml" Id="Rf6db442ad2964e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e6be20ed00477f" /><Relationship Type="http://schemas.openxmlformats.org/officeDocument/2006/relationships/image" Target="/ppt/media/image7.png" Id="R41c9485ceb064fd3" /><Relationship Type="http://schemas.openxmlformats.org/officeDocument/2006/relationships/image" Target="/ppt/media/image8.png" Id="R80eb91d2244d4a09" /><Relationship Type="http://schemas.openxmlformats.org/officeDocument/2006/relationships/image" Target="/ppt/media/image9.png" Id="R0b750b330a9b4102" /><Relationship Type="http://schemas.openxmlformats.org/officeDocument/2006/relationships/notesSlide" Target="/ppt/notesSlides/notesSlide3.xml" Id="R3ab99e04744142e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1670baf3cb4765" /><Relationship Type="http://schemas.openxmlformats.org/officeDocument/2006/relationships/image" Target="/ppt/media/image10.png" Id="R9010c2d806fb4739" /><Relationship Type="http://schemas.openxmlformats.org/officeDocument/2006/relationships/image" Target="/ppt/media/image11.png" Id="R693384b2e5f2475b" /><Relationship Type="http://schemas.openxmlformats.org/officeDocument/2006/relationships/image" Target="/ppt/media/image12.png" Id="R1bb2971cf0814178" /><Relationship Type="http://schemas.openxmlformats.org/officeDocument/2006/relationships/notesSlide" Target="/ppt/notesSlides/notesSlide4.xml" Id="R2a15112cc3154d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e16c2f63ec40d6" /><Relationship Type="http://schemas.openxmlformats.org/officeDocument/2006/relationships/image" Target="/ppt/media/image13.png" Id="R87902f3ca8914ec4" /><Relationship Type="http://schemas.openxmlformats.org/officeDocument/2006/relationships/image" Target="/ppt/media/image14.png" Id="R55f1e91a9f6247d3" /><Relationship Type="http://schemas.openxmlformats.org/officeDocument/2006/relationships/image" Target="/ppt/media/image15.png" Id="Re281db4d98be4a4c" /><Relationship Type="http://schemas.openxmlformats.org/officeDocument/2006/relationships/notesSlide" Target="/ppt/notesSlides/notesSlide5.xml" Id="R9c0b8632380745a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73a93dc23b46f3" /><Relationship Type="http://schemas.openxmlformats.org/officeDocument/2006/relationships/image" Target="/ppt/media/image16.png" Id="R2596849dc3d24679" /><Relationship Type="http://schemas.openxmlformats.org/officeDocument/2006/relationships/image" Target="/ppt/media/image17.png" Id="R8b3810b1fae3409c" /><Relationship Type="http://schemas.openxmlformats.org/officeDocument/2006/relationships/image" Target="/ppt/media/image18.png" Id="Rf892623e3055463e" /><Relationship Type="http://schemas.openxmlformats.org/officeDocument/2006/relationships/notesSlide" Target="/ppt/notesSlides/notesSlide6.xml" Id="R9bc506266c51493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b5e781e986474a"/>
          <a:srcRect xmlns:a="http://schemas.openxmlformats.org/drawingml/2006/main" l="0" t="13187" r="0" b="131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5715000" cy="525780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17875360844093"/>
          <a:stretch xmlns:a="http://schemas.openxmlformats.org/drawingml/2006/main"/>
        </p:blipFill>
        <p:spPr>
          <a:xfrm xmlns:a="http://schemas.openxmlformats.org/drawingml/2006/main">
            <a:off x="409575" y="280262"/>
            <a:ext cx="522732" cy="514659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6AE0AE93-166A-44CF-93E9-543A0BD9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659" y="332232"/>
            <a:ext cx="3407093" cy="261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1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1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6AA05830-5AD5-43FA-AE38-E3DEEE882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659" y="602933"/>
            <a:ext cx="3593783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56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56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73A6096B-8DAD-4561-8009-615EE657C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1771650"/>
            <a:ext cx="4876800" cy="2009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Открытие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программы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8F6EDA91-E205-4BA1-AAF0-CC20097C8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019550"/>
            <a:ext cx="4876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Колледжи и технологии Красноярского края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4BFF19-BFB8-4964-A4EA-3F95A74EC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57800"/>
            <a:ext cx="11430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468664F2-6ADE-43EC-93C8-07C6D1488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5514975"/>
            <a:ext cx="3000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1673b376ae4826"/>
          <a:stretch xmlns:a="http://schemas.openxmlformats.org/drawingml/2006/main"/>
        </p:blipFill>
        <p:spPr>
          <a:xfrm xmlns:a="http://schemas.openxmlformats.org/drawingml/2006/main">
            <a:off x="6304149" y="5381625"/>
            <a:ext cx="3860426" cy="5048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6bebf95f8543b8"/>
          <a:srcRect xmlns:a="http://schemas.openxmlformats.org/drawingml/2006/main" l="0" t="13187" r="0" b="131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5715000" cy="525780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434799d1154760"/>
          <a:stretch xmlns:a="http://schemas.openxmlformats.org/drawingml/2006/main"/>
        </p:blipFill>
        <p:spPr>
          <a:xfrm xmlns:a="http://schemas.openxmlformats.org/drawingml/2006/main">
            <a:off x="409575" y="280262"/>
            <a:ext cx="522732" cy="514659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87ABC621-13ED-43F3-99A0-6088F4C62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659" y="332232"/>
            <a:ext cx="3407093" cy="261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1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1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594165EC-9394-42E9-A846-E9A9E4D9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659" y="602933"/>
            <a:ext cx="3593783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56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56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DA3CF8F2-3186-40A7-94DF-F699E964C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1771650"/>
            <a:ext cx="4876800" cy="2009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ИИ в колледже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1011828C-5278-42CD-9ED0-812E6410C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019550"/>
            <a:ext cx="4876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Проектные темы программы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0A3DE0-7F00-4292-9C83-43D60C8D8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57800"/>
            <a:ext cx="11430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38410696-1CCB-4BD3-A2A3-4A0DF6571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5514975"/>
            <a:ext cx="3000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fdd1fa49864fe3"/>
          <a:stretch xmlns:a="http://schemas.openxmlformats.org/drawingml/2006/main"/>
        </p:blipFill>
        <p:spPr>
          <a:xfrm xmlns:a="http://schemas.openxmlformats.org/drawingml/2006/main">
            <a:off x="6304149" y="5381625"/>
            <a:ext cx="3860426" cy="5048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4644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c9485ceb064fd3"/>
          <a:srcRect xmlns:a="http://schemas.openxmlformats.org/drawingml/2006/main" l="0" t="13187" r="0" b="131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5715000" cy="525780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eb91d2244d4a09"/>
          <a:stretch xmlns:a="http://schemas.openxmlformats.org/drawingml/2006/main"/>
        </p:blipFill>
        <p:spPr>
          <a:xfrm xmlns:a="http://schemas.openxmlformats.org/drawingml/2006/main">
            <a:off x="409575" y="280262"/>
            <a:ext cx="522732" cy="514659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67B3C298-76DE-4747-A9E5-332665EC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659" y="332232"/>
            <a:ext cx="3407093" cy="261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1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1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FFF13C5D-68B4-452E-B007-355828766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659" y="602933"/>
            <a:ext cx="3593783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56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56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19AAAE5F-7218-41E5-8A85-A7B2EEF8E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1771650"/>
            <a:ext cx="4876800" cy="2009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Конструкторское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бюро в колледже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8F11CB74-B6DB-48D9-AFA1-F8E28BFE6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019550"/>
            <a:ext cx="4876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Проектные темы программы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53B922-61DC-4E96-AC53-A01C6CB3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57800"/>
            <a:ext cx="11430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2A3A485A-4711-448F-930D-0C9B9F046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5514975"/>
            <a:ext cx="3000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750b330a9b4102"/>
          <a:stretch xmlns:a="http://schemas.openxmlformats.org/drawingml/2006/main"/>
        </p:blipFill>
        <p:spPr>
          <a:xfrm xmlns:a="http://schemas.openxmlformats.org/drawingml/2006/main">
            <a:off x="6304149" y="5381625"/>
            <a:ext cx="3860426" cy="5048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91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10c2d806fb4739"/>
          <a:srcRect xmlns:a="http://schemas.openxmlformats.org/drawingml/2006/main" l="0" t="13187" r="0" b="131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5715000" cy="525780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3384b2e5f2475b"/>
          <a:stretch xmlns:a="http://schemas.openxmlformats.org/drawingml/2006/main"/>
        </p:blipFill>
        <p:spPr>
          <a:xfrm xmlns:a="http://schemas.openxmlformats.org/drawingml/2006/main">
            <a:off x="409575" y="280262"/>
            <a:ext cx="522732" cy="514659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9708C0D0-87E8-47E6-9AA4-FD7FAD348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659" y="332232"/>
            <a:ext cx="3407093" cy="261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1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1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4927BFEC-4921-4009-B0A7-B602763F1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659" y="602933"/>
            <a:ext cx="3593783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56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56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D761DF2B-A168-40C5-A6F6-E6F04B736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1771650"/>
            <a:ext cx="4876800" cy="2009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отраслевого кластера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C0FCA3C0-3DF3-41B3-9FE2-112A27DF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019550"/>
            <a:ext cx="4876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Проектные темы программы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5683CD-FB30-47C7-AFC4-D266391CD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57800"/>
            <a:ext cx="11430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BB0EAE1E-CCD4-49E0-98D6-A5F2DD4FF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5514975"/>
            <a:ext cx="3000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b2971cf0814178"/>
          <a:stretch xmlns:a="http://schemas.openxmlformats.org/drawingml/2006/main"/>
        </p:blipFill>
        <p:spPr>
          <a:xfrm xmlns:a="http://schemas.openxmlformats.org/drawingml/2006/main">
            <a:off x="6304149" y="5381625"/>
            <a:ext cx="3860426" cy="5048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54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902f3ca8914ec4"/>
          <a:srcRect xmlns:a="http://schemas.openxmlformats.org/drawingml/2006/main" l="0" t="13187" r="0" b="131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5715000" cy="525780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f1e91a9f6247d3"/>
          <a:stretch xmlns:a="http://schemas.openxmlformats.org/drawingml/2006/main"/>
        </p:blipFill>
        <p:spPr>
          <a:xfrm xmlns:a="http://schemas.openxmlformats.org/drawingml/2006/main">
            <a:off x="409575" y="280262"/>
            <a:ext cx="522732" cy="514659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BA79B31B-A493-4796-8F88-84183EE5B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659" y="332232"/>
            <a:ext cx="3407093" cy="261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1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1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1AA256F5-3BF2-484E-93AC-08D320807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659" y="602933"/>
            <a:ext cx="3593783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56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56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967D83D5-9A93-407D-9768-043BD7803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1771650"/>
            <a:ext cx="4876800" cy="2009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Инженерное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мышление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BC54DDEA-FF9D-4C06-9521-F3CB03FE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019550"/>
            <a:ext cx="4876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Проектные темы программы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FB16E4-B616-4DDA-B867-E135A6C70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57800"/>
            <a:ext cx="11430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EF3BBD35-8F76-4FF7-A36C-E258245FB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5514975"/>
            <a:ext cx="3000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81db4d98be4a4c"/>
          <a:stretch xmlns:a="http://schemas.openxmlformats.org/drawingml/2006/main"/>
        </p:blipFill>
        <p:spPr>
          <a:xfrm xmlns:a="http://schemas.openxmlformats.org/drawingml/2006/main">
            <a:off x="6304149" y="5381625"/>
            <a:ext cx="3860426" cy="5048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107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96849dc3d24679"/>
          <a:srcRect xmlns:a="http://schemas.openxmlformats.org/drawingml/2006/main" l="0" t="13187" r="0" b="131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5715000" cy="525780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3810b1fae3409c"/>
          <a:stretch xmlns:a="http://schemas.openxmlformats.org/drawingml/2006/main"/>
        </p:blipFill>
        <p:spPr>
          <a:xfrm xmlns:a="http://schemas.openxmlformats.org/drawingml/2006/main">
            <a:off x="409575" y="280262"/>
            <a:ext cx="522732" cy="514659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31B3AA7F-C8C0-4756-A1A7-33A843F2B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659" y="332232"/>
            <a:ext cx="3407093" cy="261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1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1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320825F5-22D0-4119-8A58-40872D7BF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659" y="602933"/>
            <a:ext cx="3593783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56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56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7A93AB08-9CFD-4387-86DC-4E5CF606D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1771650"/>
            <a:ext cx="4876800" cy="2009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Межколледжный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кампус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13E0B761-FA42-4C0B-A23F-722186FA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019550"/>
            <a:ext cx="4876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Проектные темы программы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554A3-E813-43F9-ACEC-DCFC42EBC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57800"/>
            <a:ext cx="11430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08D4F9F2-F78A-48BB-AA74-E0493B80A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5514975"/>
            <a:ext cx="3000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92623e3055463e"/>
          <a:stretch xmlns:a="http://schemas.openxmlformats.org/drawingml/2006/main"/>
        </p:blipFill>
        <p:spPr>
          <a:xfrm xmlns:a="http://schemas.openxmlformats.org/drawingml/2006/main">
            <a:off x="6304149" y="5381625"/>
            <a:ext cx="3860426" cy="5048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0430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2026-09-27T07:34:50.3850000Z</dcterms:created>
  <dcterms:modified xsi:type="dcterms:W3CDTF">2026-09-27T07:34:50.3850000Z</dcterms:modified>
</coreProperties>
</file>