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a97b338c1e6c413b" /><Relationship Type="http://schemas.openxmlformats.org/officeDocument/2006/relationships/extended-properties" Target="/docProps/app.xml" Id="Rd2925b40478944ad" /><Relationship Type="http://schemas.openxmlformats.org/officeDocument/2006/relationships/officeDocument" Target="/ppt/presentation.xml" Id="Ra24eba3d20f548b1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c4eb4e05f49d4ff7"/>
  </p:sldMasterIdLst>
  <p:notesMasterIdLst>
    <p:notesMasterId xmlns:r="http://schemas.openxmlformats.org/officeDocument/2006/relationships" r:id="R47e319a552f14c6a"/>
  </p:notesMasterIdLst>
  <p:sldIdLst>
    <p:sldId xmlns:r="http://schemas.openxmlformats.org/officeDocument/2006/relationships" id="256" r:id="Raeae432ea81a4c70"/>
    <p:sldId xmlns:r="http://schemas.openxmlformats.org/officeDocument/2006/relationships" id="257" r:id="R192dd181a2b54014"/>
    <p:sldId xmlns:r="http://schemas.openxmlformats.org/officeDocument/2006/relationships" id="258" r:id="R9b0f5aeef39d4ff0"/>
    <p:sldId xmlns:r="http://schemas.openxmlformats.org/officeDocument/2006/relationships" id="259" r:id="R5678c1f7a83443d6"/>
    <p:sldId xmlns:r="http://schemas.openxmlformats.org/officeDocument/2006/relationships" id="260" r:id="R63aa74c4c168400e"/>
    <p:sldId xmlns:r="http://schemas.openxmlformats.org/officeDocument/2006/relationships" id="261" r:id="R302c1845bcdc4499"/>
  </p:sldIdLst>
  <p:sldSz cx="10287000" cy="10287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ed6ca7523482438d" /><Relationship Type="http://schemas.openxmlformats.org/officeDocument/2006/relationships/slideMaster" Target="/ppt/slideMasters/slideMaster1.xml" Id="Rc4eb4e05f49d4ff7" /><Relationship Type="http://schemas.openxmlformats.org/officeDocument/2006/relationships/notesMaster" Target="/ppt/notesMasters/notesMaster1.xml" Id="R47e319a552f14c6a" /><Relationship Type="http://schemas.openxmlformats.org/officeDocument/2006/relationships/presProps" Target="/ppt/presProps.xml" Id="Rffe995457f604c97" /><Relationship Type="http://schemas.openxmlformats.org/officeDocument/2006/relationships/tableStyles" Target="/ppt/tableStyles.xml" Id="Rbed6947c64ec4393" /><Relationship Type="http://schemas.openxmlformats.org/officeDocument/2006/relationships/slide" Target="/ppt/slides/slide1.xml" Id="Raeae432ea81a4c70" /><Relationship Type="http://schemas.openxmlformats.org/officeDocument/2006/relationships/slide" Target="/ppt/slides/slide2.xml" Id="R192dd181a2b54014" /><Relationship Type="http://schemas.openxmlformats.org/officeDocument/2006/relationships/slide" Target="/ppt/slides/slide3.xml" Id="R9b0f5aeef39d4ff0" /><Relationship Type="http://schemas.openxmlformats.org/officeDocument/2006/relationships/slide" Target="/ppt/slides/slide4.xml" Id="R5678c1f7a83443d6" /><Relationship Type="http://schemas.openxmlformats.org/officeDocument/2006/relationships/slide" Target="/ppt/slides/slide5.xml" Id="R63aa74c4c168400e" /><Relationship Type="http://schemas.openxmlformats.org/officeDocument/2006/relationships/slide" Target="/ppt/slides/slide6.xml" Id="R302c1845bcdc4499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88cb341e422a44d2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fdd8dc4b6c104534" /><Relationship Type="http://schemas.openxmlformats.org/officeDocument/2006/relationships/notesMaster" Target="/ppt/notesMasters/notesMaster1.xml" Id="R0d2331cece214401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f15acc2a92d44619" /><Relationship Type="http://schemas.openxmlformats.org/officeDocument/2006/relationships/notesMaster" Target="/ppt/notesMasters/notesMaster1.xml" Id="Rd9429cc9d8344007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6e08c1cae10f47ac" /><Relationship Type="http://schemas.openxmlformats.org/officeDocument/2006/relationships/notesMaster" Target="/ppt/notesMasters/notesMaster1.xml" Id="R4f40aa273ccd4e12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d5d232ed06624026" /><Relationship Type="http://schemas.openxmlformats.org/officeDocument/2006/relationships/notesMaster" Target="/ppt/notesMasters/notesMaster1.xml" Id="R4647a5b46f324fad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5546bada558f44c9" /><Relationship Type="http://schemas.openxmlformats.org/officeDocument/2006/relationships/notesMaster" Target="/ppt/notesMasters/notesMaster1.xml" Id="Rdef53591b669462e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9088879ce2564cee" /><Relationship Type="http://schemas.openxmlformats.org/officeDocument/2006/relationships/notesMaster" Target="/ppt/notesMasters/notesMaster1.xml" Id="R1840ef403de94697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Квадратный макет новости по проектной теме.</a:t>
            </a:r>
          </a:p>
          <a:p xmlns:a="http://schemas.openxmlformats.org/drawingml/2006/main">
            <a:r>
              <a:t>Изображение: тематическая фотографическая иллюстрация, созданная image_gen, не документальное фото колледжа.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Квадратный макет новости по проектной теме.</a:t>
            </a:r>
          </a:p>
          <a:p xmlns:a="http://schemas.openxmlformats.org/drawingml/2006/main">
            <a:r>
              <a:t>Изображение: тематическая фотографическая иллюстрация, созданная image_gen, не документальное фото колледжа.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Квадратный макет новости по проектной теме.</a:t>
            </a:r>
          </a:p>
          <a:p xmlns:a="http://schemas.openxmlformats.org/drawingml/2006/main">
            <a:r>
              <a:t>Изображение: тематическая фотографическая иллюстрация, созданная image_gen, не документальное фото колледжа.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Квадратный макет новости по проектной теме.</a:t>
            </a:r>
          </a:p>
          <a:p xmlns:a="http://schemas.openxmlformats.org/drawingml/2006/main">
            <a:r>
              <a:t>Изображение: тематическая фотографическая иллюстрация, созданная image_gen, не документальное фото колледжа.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Квадратный макет новости по проектной теме.</a:t>
            </a:r>
          </a:p>
          <a:p xmlns:a="http://schemas.openxmlformats.org/drawingml/2006/main">
            <a:r>
              <a:t>Изображение: тематическая фотографическая иллюстрация, созданная image_gen, не документальное фото колледжа.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Квадратный макет новости по проектной теме.</a:t>
            </a:r>
          </a:p>
          <a:p xmlns:a="http://schemas.openxmlformats.org/drawingml/2006/main">
            <a:r>
              <a:t>Изображение: тематическая фотографическая иллюстрация, созданная image_gen, не документальное фото колледжа.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5e43994e3d2e4f22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6ab1d4bc25e44a98" /><Relationship Type="http://schemas.openxmlformats.org/officeDocument/2006/relationships/slideLayout" Target="/ppt/slideLayouts/slideLayout1.xml" Id="R83f9d71e0c1d4f07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83f9d71e0c1d4f07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c9227cc5338416c" /><Relationship Type="http://schemas.openxmlformats.org/officeDocument/2006/relationships/image" Target="/ppt/media/image.png" Id="Rd0ea687ac6414a86" /><Relationship Type="http://schemas.openxmlformats.org/officeDocument/2006/relationships/image" Target="/ppt/media/image2.png" Id="R0a47a368b7074ab5" /><Relationship Type="http://schemas.openxmlformats.org/officeDocument/2006/relationships/image" Target="/ppt/media/image3.png" Id="Re62b9f46c5b9499a" /><Relationship Type="http://schemas.openxmlformats.org/officeDocument/2006/relationships/notesSlide" Target="/ppt/notesSlides/notesSlide1.xml" Id="R19a99b56c94149bb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01a6806712b4be0" /><Relationship Type="http://schemas.openxmlformats.org/officeDocument/2006/relationships/image" Target="/ppt/media/image4.png" Id="R7596c6ba9b794787" /><Relationship Type="http://schemas.openxmlformats.org/officeDocument/2006/relationships/image" Target="/ppt/media/image5.png" Id="R3e3e651a3aad40ff" /><Relationship Type="http://schemas.openxmlformats.org/officeDocument/2006/relationships/image" Target="/ppt/media/image6.png" Id="Re263c51ac3e347ab" /><Relationship Type="http://schemas.openxmlformats.org/officeDocument/2006/relationships/notesSlide" Target="/ppt/notesSlides/notesSlide2.xml" Id="Rd945ee2d38f840cc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027156171dd449a" /><Relationship Type="http://schemas.openxmlformats.org/officeDocument/2006/relationships/image" Target="/ppt/media/image7.png" Id="R52ed923289584752" /><Relationship Type="http://schemas.openxmlformats.org/officeDocument/2006/relationships/image" Target="/ppt/media/image8.png" Id="R981e54f002ad43ca" /><Relationship Type="http://schemas.openxmlformats.org/officeDocument/2006/relationships/image" Target="/ppt/media/image9.png" Id="R27ceed036b0e4e40" /><Relationship Type="http://schemas.openxmlformats.org/officeDocument/2006/relationships/notesSlide" Target="/ppt/notesSlides/notesSlide3.xml" Id="R0169c33a60b24099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59413dd17244a8e" /><Relationship Type="http://schemas.openxmlformats.org/officeDocument/2006/relationships/image" Target="/ppt/media/image10.png" Id="R7499a552f18f4092" /><Relationship Type="http://schemas.openxmlformats.org/officeDocument/2006/relationships/image" Target="/ppt/media/image11.png" Id="R4d1c4e5f36694271" /><Relationship Type="http://schemas.openxmlformats.org/officeDocument/2006/relationships/image" Target="/ppt/media/image12.png" Id="R951b5b5ef62a4f55" /><Relationship Type="http://schemas.openxmlformats.org/officeDocument/2006/relationships/notesSlide" Target="/ppt/notesSlides/notesSlide4.xml" Id="R90cc4bfc4b4e46f8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b0f893dcb19446d" /><Relationship Type="http://schemas.openxmlformats.org/officeDocument/2006/relationships/image" Target="/ppt/media/image13.png" Id="Rc04acf9dc7a0498a" /><Relationship Type="http://schemas.openxmlformats.org/officeDocument/2006/relationships/image" Target="/ppt/media/image14.png" Id="R8982044513e94a75" /><Relationship Type="http://schemas.openxmlformats.org/officeDocument/2006/relationships/image" Target="/ppt/media/image15.png" Id="R3f557b9c64ed476c" /><Relationship Type="http://schemas.openxmlformats.org/officeDocument/2006/relationships/notesSlide" Target="/ppt/notesSlides/notesSlide5.xml" Id="R442cd072cea1484a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9e855b936e44899" /><Relationship Type="http://schemas.openxmlformats.org/officeDocument/2006/relationships/image" Target="/ppt/media/image16.png" Id="R90ee1ccc8381435e" /><Relationship Type="http://schemas.openxmlformats.org/officeDocument/2006/relationships/image" Target="/ppt/media/image17.png" Id="R787a990aebd44e81" /><Relationship Type="http://schemas.openxmlformats.org/officeDocument/2006/relationships/image" Target="/ppt/media/image18.png" Id="R58efe2ec24b944d5" /><Relationship Type="http://schemas.openxmlformats.org/officeDocument/2006/relationships/notesSlide" Target="/ppt/notesSlides/notesSlide6.xml" Id="R3d9bd49122b54fa8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0ea687ac6414a86"/>
          <a:srcRect xmlns:a="http://schemas.openxmlformats.org/drawingml/2006/main" l="9405" t="0" r="9405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4191000" y="0"/>
            <a:ext cx="6096000" cy="9382125"/>
          </a:xfrm>
          <a:prstGeom xmlns:a="http://schemas.openxmlformats.org/drawingml/2006/main" prst="rect">
            <a:avLst/>
          </a:prstGeom>
        </p:spPr>
      </p:pic>
      <p:pic>
        <p:nvPicPr>
          <p:cNvPr id="11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a47a368b7074ab5"/>
          <a:stretch xmlns:a="http://schemas.openxmlformats.org/drawingml/2006/main"/>
        </p:blipFill>
        <p:spPr>
          <a:xfrm xmlns:a="http://schemas.openxmlformats.org/drawingml/2006/main">
            <a:off x="333375" y="308095"/>
            <a:ext cx="426720" cy="420130"/>
          </a:xfrm>
          <a:prstGeom xmlns:a="http://schemas.openxmlformats.org/drawingml/2006/main" prst="rect">
            <a:avLst/>
          </a:prstGeom>
        </p:spPr>
      </p:pic>
      <p:sp>
        <p:nvSpPr>
          <p:cNvPr id="3" name="brand">
            <a:extLst xmlns:a="http://schemas.openxmlformats.org/drawingml/2006/main">
              <a:ext uri="{FF2B5EF4-FFF2-40B4-BE49-F238E27FC236}">
                <a16:creationId xmlns:a16="http://schemas.microsoft.com/office/drawing/2014/main" id="{A3B329B1-FC63-4438-8AAD-1CEB30224B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015" y="350520"/>
            <a:ext cx="2781300" cy="2133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320" b="1">
                <a:solidFill>
                  <a:srgbClr val="24873D"/>
                </a:solidFill>
                <a:latin typeface="Arial"/>
                <a:ea typeface="Arial"/>
                <a:cs typeface="Arial"/>
              </a:defRPr>
            </a:pPr>
            <a:r>
              <a:rPr sz="1320" b="1">
                <a:solidFill>
                  <a:srgbClr val="24873D"/>
                </a:solidFill>
                <a:latin typeface="Arial"/>
                <a:ea typeface="Arial"/>
                <a:cs typeface="Arial"/>
              </a:rPr>
              <a:t>ФЛАГМАНЫ СПО</a:t>
            </a:r>
          </a:p>
        </p:txBody>
      </p:sp>
      <p:sp>
        <p:nvSpPr>
          <p:cNvPr id="4" name="descriptor">
            <a:extLst xmlns:a="http://schemas.openxmlformats.org/drawingml/2006/main">
              <a:ext uri="{FF2B5EF4-FFF2-40B4-BE49-F238E27FC236}">
                <a16:creationId xmlns:a16="http://schemas.microsoft.com/office/drawing/2014/main" id="{5B00A7B2-1F1B-434F-8E67-E0CCDA9CE1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015" y="571500"/>
            <a:ext cx="293370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780" b="0">
                <a:solidFill>
                  <a:srgbClr val="0A233D"/>
                </a:solidFill>
                <a:latin typeface="Arial"/>
                <a:ea typeface="Arial"/>
                <a:cs typeface="Arial"/>
              </a:defRPr>
            </a:pPr>
            <a:r>
              <a:rPr sz="780" b="0">
                <a:solidFill>
                  <a:srgbClr val="0A233D"/>
                </a:solidFill>
                <a:latin typeface="Arial"/>
                <a:ea typeface="Arial"/>
                <a:cs typeface="Arial"/>
              </a:rPr>
              <a:t>ТЕХНОЛОГИЧЕСКОЕ ЛИДЕРСТВО</a:t>
            </a:r>
          </a:p>
        </p:txBody>
      </p:sp>
      <p:sp>
        <p:nvSpPr>
          <p:cNvPr id="5" name="title">
            <a:extLst xmlns:a="http://schemas.openxmlformats.org/drawingml/2006/main">
              <a:ext uri="{FF2B5EF4-FFF2-40B4-BE49-F238E27FC236}">
                <a16:creationId xmlns:a16="http://schemas.microsoft.com/office/drawing/2014/main" id="{3EB74F58-DFA9-4B5E-8937-9F8FD992FA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3375" y="2667000"/>
            <a:ext cx="3476625" cy="2428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2850" b="1">
                <a:solidFill>
                  <a:srgbClr val="0A233D"/>
                </a:solidFill>
                <a:latin typeface="Arial"/>
                <a:ea typeface="Arial"/>
                <a:cs typeface="Arial"/>
              </a:defRPr>
            </a:pPr>
            <a:r>
              <a:rPr sz="2850" b="1">
                <a:solidFill>
                  <a:srgbClr val="0A233D"/>
                </a:solidFill>
                <a:latin typeface="Arial"/>
                <a:ea typeface="Arial"/>
                <a:cs typeface="Arial"/>
              </a:rPr>
              <a:t>Открытие</a:t>
            </a:r>
          </a:p>
          <a:p xmlns:a="http://schemas.openxmlformats.org/drawingml/2006/main">
            <a:pPr algn="l">
              <a:lnSpc>
                <a:spcPct val="105000"/>
              </a:lnSpc>
              <a:buNone/>
              <a:defRPr sz="2850" b="1">
                <a:solidFill>
                  <a:srgbClr val="0A233D"/>
                </a:solidFill>
                <a:latin typeface="Arial"/>
                <a:ea typeface="Arial"/>
                <a:cs typeface="Arial"/>
              </a:defRPr>
            </a:pPr>
            <a:r>
              <a:rPr sz="2850" b="1">
                <a:solidFill>
                  <a:srgbClr val="0A233D"/>
                </a:solidFill>
                <a:latin typeface="Arial"/>
                <a:ea typeface="Arial"/>
                <a:cs typeface="Arial"/>
              </a:rPr>
              <a:t>программы</a:t>
            </a:r>
          </a:p>
        </p:txBody>
      </p:sp>
      <p:sp>
        <p:nvSpPr>
          <p:cNvPr id="6" name="text">
            <a:extLst xmlns:a="http://schemas.openxmlformats.org/drawingml/2006/main">
              <a:ext uri="{FF2B5EF4-FFF2-40B4-BE49-F238E27FC236}">
                <a16:creationId xmlns:a16="http://schemas.microsoft.com/office/drawing/2014/main" id="{4B302C0F-CBB0-42C6-BF0E-AF1AAC5866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3375" y="5591175"/>
            <a:ext cx="3476625" cy="1476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800" b="1">
                <a:solidFill>
                  <a:srgbClr val="24873D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24873D"/>
                </a:solidFill>
                <a:latin typeface="Arial"/>
                <a:ea typeface="Arial"/>
                <a:cs typeface="Arial"/>
              </a:rPr>
              <a:t>Колледжи и технологии Красноярского края</a:t>
            </a:r>
          </a:p>
        </p:txBody>
      </p:sp>
      <p:sp>
        <p:nvSpPr>
          <p:cNvPr id="7" name="text">
            <a:extLst xmlns:a="http://schemas.openxmlformats.org/drawingml/2006/main">
              <a:ext uri="{FF2B5EF4-FFF2-40B4-BE49-F238E27FC236}">
                <a16:creationId xmlns:a16="http://schemas.microsoft.com/office/drawing/2014/main" id="{86315BD4-95AB-4A91-9328-486E613B77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3375" y="8429625"/>
            <a:ext cx="3476625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575" b="0">
                <a:solidFill>
                  <a:srgbClr val="59666E"/>
                </a:solidFill>
                <a:latin typeface="Arial"/>
                <a:ea typeface="Arial"/>
                <a:cs typeface="Arial"/>
              </a:defRPr>
            </a:pPr>
            <a:r>
              <a:rPr sz="1575" b="0">
                <a:solidFill>
                  <a:srgbClr val="59666E"/>
                </a:solidFill>
                <a:latin typeface="Arial"/>
                <a:ea typeface="Arial"/>
                <a:cs typeface="Arial"/>
              </a:rPr>
              <a:t>Красноярский край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5980B42-F976-4CC8-95CC-75A4CFF321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9382125"/>
            <a:ext cx="10287000" cy="9048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62b9f46c5b9499a"/>
          <a:stretch xmlns:a="http://schemas.openxmlformats.org/drawingml/2006/main"/>
        </p:blipFill>
        <p:spPr>
          <a:xfrm xmlns:a="http://schemas.openxmlformats.org/drawingml/2006/main">
            <a:off x="2958353" y="9563100"/>
            <a:ext cx="4370294" cy="5715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7043604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596c6ba9b794787"/>
          <a:srcRect xmlns:a="http://schemas.openxmlformats.org/drawingml/2006/main" l="9405" t="0" r="9405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4191000" y="0"/>
            <a:ext cx="6096000" cy="9382125"/>
          </a:xfrm>
          <a:prstGeom xmlns:a="http://schemas.openxmlformats.org/drawingml/2006/main" prst="rect">
            <a:avLst/>
          </a:prstGeom>
        </p:spPr>
      </p:pic>
      <p:pic>
        <p:nvPicPr>
          <p:cNvPr id="11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e3e651a3aad40ff"/>
          <a:stretch xmlns:a="http://schemas.openxmlformats.org/drawingml/2006/main"/>
        </p:blipFill>
        <p:spPr>
          <a:xfrm xmlns:a="http://schemas.openxmlformats.org/drawingml/2006/main">
            <a:off x="333375" y="308095"/>
            <a:ext cx="426720" cy="420130"/>
          </a:xfrm>
          <a:prstGeom xmlns:a="http://schemas.openxmlformats.org/drawingml/2006/main" prst="rect">
            <a:avLst/>
          </a:prstGeom>
        </p:spPr>
      </p:pic>
      <p:sp>
        <p:nvSpPr>
          <p:cNvPr id="3" name="brand">
            <a:extLst xmlns:a="http://schemas.openxmlformats.org/drawingml/2006/main">
              <a:ext uri="{FF2B5EF4-FFF2-40B4-BE49-F238E27FC236}">
                <a16:creationId xmlns:a16="http://schemas.microsoft.com/office/drawing/2014/main" id="{4E105BE7-2783-4F3B-BB8E-244C5AFAFA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015" y="350520"/>
            <a:ext cx="2781300" cy="2133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320" b="1">
                <a:solidFill>
                  <a:srgbClr val="24873D"/>
                </a:solidFill>
                <a:latin typeface="Arial"/>
                <a:ea typeface="Arial"/>
                <a:cs typeface="Arial"/>
              </a:defRPr>
            </a:pPr>
            <a:r>
              <a:rPr sz="1320" b="1">
                <a:solidFill>
                  <a:srgbClr val="24873D"/>
                </a:solidFill>
                <a:latin typeface="Arial"/>
                <a:ea typeface="Arial"/>
                <a:cs typeface="Arial"/>
              </a:rPr>
              <a:t>ФЛАГМАНЫ СПО</a:t>
            </a:r>
          </a:p>
        </p:txBody>
      </p:sp>
      <p:sp>
        <p:nvSpPr>
          <p:cNvPr id="4" name="descriptor">
            <a:extLst xmlns:a="http://schemas.openxmlformats.org/drawingml/2006/main">
              <a:ext uri="{FF2B5EF4-FFF2-40B4-BE49-F238E27FC236}">
                <a16:creationId xmlns:a16="http://schemas.microsoft.com/office/drawing/2014/main" id="{590A5DA9-5656-4747-8F8E-3D916CC353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015" y="571500"/>
            <a:ext cx="293370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780" b="0">
                <a:solidFill>
                  <a:srgbClr val="0A233D"/>
                </a:solidFill>
                <a:latin typeface="Arial"/>
                <a:ea typeface="Arial"/>
                <a:cs typeface="Arial"/>
              </a:defRPr>
            </a:pPr>
            <a:r>
              <a:rPr sz="780" b="0">
                <a:solidFill>
                  <a:srgbClr val="0A233D"/>
                </a:solidFill>
                <a:latin typeface="Arial"/>
                <a:ea typeface="Arial"/>
                <a:cs typeface="Arial"/>
              </a:rPr>
              <a:t>ТЕХНОЛОГИЧЕСКОЕ ЛИДЕРСТВО</a:t>
            </a:r>
          </a:p>
        </p:txBody>
      </p:sp>
      <p:sp>
        <p:nvSpPr>
          <p:cNvPr id="5" name="title">
            <a:extLst xmlns:a="http://schemas.openxmlformats.org/drawingml/2006/main">
              <a:ext uri="{FF2B5EF4-FFF2-40B4-BE49-F238E27FC236}">
                <a16:creationId xmlns:a16="http://schemas.microsoft.com/office/drawing/2014/main" id="{F9B59EED-E44B-41FE-AF82-C5B72B7132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3375" y="2667000"/>
            <a:ext cx="3476625" cy="2428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2850" b="1">
                <a:solidFill>
                  <a:srgbClr val="0A233D"/>
                </a:solidFill>
                <a:latin typeface="Arial"/>
                <a:ea typeface="Arial"/>
                <a:cs typeface="Arial"/>
              </a:defRPr>
            </a:pPr>
            <a:r>
              <a:rPr sz="2850" b="1">
                <a:solidFill>
                  <a:srgbClr val="0A233D"/>
                </a:solidFill>
                <a:latin typeface="Arial"/>
                <a:ea typeface="Arial"/>
                <a:cs typeface="Arial"/>
              </a:rPr>
              <a:t>ИИ в колледже</a:t>
            </a:r>
          </a:p>
        </p:txBody>
      </p:sp>
      <p:sp>
        <p:nvSpPr>
          <p:cNvPr id="6" name="text">
            <a:extLst xmlns:a="http://schemas.openxmlformats.org/drawingml/2006/main">
              <a:ext uri="{FF2B5EF4-FFF2-40B4-BE49-F238E27FC236}">
                <a16:creationId xmlns:a16="http://schemas.microsoft.com/office/drawing/2014/main" id="{4ADA473A-B954-452E-9BDE-185C35AC9C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3375" y="5591175"/>
            <a:ext cx="3476625" cy="1476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800" b="1">
                <a:solidFill>
                  <a:srgbClr val="24873D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24873D"/>
                </a:solidFill>
                <a:latin typeface="Arial"/>
                <a:ea typeface="Arial"/>
                <a:cs typeface="Arial"/>
              </a:rPr>
              <a:t>Проектные темы программы</a:t>
            </a:r>
          </a:p>
        </p:txBody>
      </p:sp>
      <p:sp>
        <p:nvSpPr>
          <p:cNvPr id="7" name="text">
            <a:extLst xmlns:a="http://schemas.openxmlformats.org/drawingml/2006/main">
              <a:ext uri="{FF2B5EF4-FFF2-40B4-BE49-F238E27FC236}">
                <a16:creationId xmlns:a16="http://schemas.microsoft.com/office/drawing/2014/main" id="{F79DBA18-1E9E-41ED-B7B6-3DEE39C481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3375" y="8429625"/>
            <a:ext cx="3476625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575" b="0">
                <a:solidFill>
                  <a:srgbClr val="59666E"/>
                </a:solidFill>
                <a:latin typeface="Arial"/>
                <a:ea typeface="Arial"/>
                <a:cs typeface="Arial"/>
              </a:defRPr>
            </a:pPr>
            <a:r>
              <a:rPr sz="1575" b="0">
                <a:solidFill>
                  <a:srgbClr val="59666E"/>
                </a:solidFill>
                <a:latin typeface="Arial"/>
                <a:ea typeface="Arial"/>
                <a:cs typeface="Arial"/>
              </a:rPr>
              <a:t>Красноярский край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824D17D-6B1A-47BA-9568-13A907679A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9382125"/>
            <a:ext cx="10287000" cy="9048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263c51ac3e347ab"/>
          <a:stretch xmlns:a="http://schemas.openxmlformats.org/drawingml/2006/main"/>
        </p:blipFill>
        <p:spPr>
          <a:xfrm xmlns:a="http://schemas.openxmlformats.org/drawingml/2006/main">
            <a:off x="2958353" y="9563100"/>
            <a:ext cx="4370294" cy="5715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0286093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2ed923289584752"/>
          <a:srcRect xmlns:a="http://schemas.openxmlformats.org/drawingml/2006/main" l="9405" t="0" r="9405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4191000" y="0"/>
            <a:ext cx="6096000" cy="9382125"/>
          </a:xfrm>
          <a:prstGeom xmlns:a="http://schemas.openxmlformats.org/drawingml/2006/main" prst="rect">
            <a:avLst/>
          </a:prstGeom>
        </p:spPr>
      </p:pic>
      <p:pic>
        <p:nvPicPr>
          <p:cNvPr id="11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81e54f002ad43ca"/>
          <a:stretch xmlns:a="http://schemas.openxmlformats.org/drawingml/2006/main"/>
        </p:blipFill>
        <p:spPr>
          <a:xfrm xmlns:a="http://schemas.openxmlformats.org/drawingml/2006/main">
            <a:off x="333375" y="308095"/>
            <a:ext cx="426720" cy="420130"/>
          </a:xfrm>
          <a:prstGeom xmlns:a="http://schemas.openxmlformats.org/drawingml/2006/main" prst="rect">
            <a:avLst/>
          </a:prstGeom>
        </p:spPr>
      </p:pic>
      <p:sp>
        <p:nvSpPr>
          <p:cNvPr id="3" name="brand">
            <a:extLst xmlns:a="http://schemas.openxmlformats.org/drawingml/2006/main">
              <a:ext uri="{FF2B5EF4-FFF2-40B4-BE49-F238E27FC236}">
                <a16:creationId xmlns:a16="http://schemas.microsoft.com/office/drawing/2014/main" id="{DF06A1E7-1619-4E20-83AF-CD387AF220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015" y="350520"/>
            <a:ext cx="2781300" cy="2133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320" b="1">
                <a:solidFill>
                  <a:srgbClr val="24873D"/>
                </a:solidFill>
                <a:latin typeface="Arial"/>
                <a:ea typeface="Arial"/>
                <a:cs typeface="Arial"/>
              </a:defRPr>
            </a:pPr>
            <a:r>
              <a:rPr sz="1320" b="1">
                <a:solidFill>
                  <a:srgbClr val="24873D"/>
                </a:solidFill>
                <a:latin typeface="Arial"/>
                <a:ea typeface="Arial"/>
                <a:cs typeface="Arial"/>
              </a:rPr>
              <a:t>ФЛАГМАНЫ СПО</a:t>
            </a:r>
          </a:p>
        </p:txBody>
      </p:sp>
      <p:sp>
        <p:nvSpPr>
          <p:cNvPr id="4" name="descriptor">
            <a:extLst xmlns:a="http://schemas.openxmlformats.org/drawingml/2006/main">
              <a:ext uri="{FF2B5EF4-FFF2-40B4-BE49-F238E27FC236}">
                <a16:creationId xmlns:a16="http://schemas.microsoft.com/office/drawing/2014/main" id="{D32A396E-7B43-4E5B-AC02-0FCACEDDD6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015" y="571500"/>
            <a:ext cx="293370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780" b="0">
                <a:solidFill>
                  <a:srgbClr val="0A233D"/>
                </a:solidFill>
                <a:latin typeface="Arial"/>
                <a:ea typeface="Arial"/>
                <a:cs typeface="Arial"/>
              </a:defRPr>
            </a:pPr>
            <a:r>
              <a:rPr sz="780" b="0">
                <a:solidFill>
                  <a:srgbClr val="0A233D"/>
                </a:solidFill>
                <a:latin typeface="Arial"/>
                <a:ea typeface="Arial"/>
                <a:cs typeface="Arial"/>
              </a:rPr>
              <a:t>ТЕХНОЛОГИЧЕСКОЕ ЛИДЕРСТВО</a:t>
            </a:r>
          </a:p>
        </p:txBody>
      </p:sp>
      <p:sp>
        <p:nvSpPr>
          <p:cNvPr id="5" name="title">
            <a:extLst xmlns:a="http://schemas.openxmlformats.org/drawingml/2006/main">
              <a:ext uri="{FF2B5EF4-FFF2-40B4-BE49-F238E27FC236}">
                <a16:creationId xmlns:a16="http://schemas.microsoft.com/office/drawing/2014/main" id="{FEC23469-04E1-4BF0-84E7-667A09627E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3375" y="2667000"/>
            <a:ext cx="3476625" cy="2428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2850" b="1">
                <a:solidFill>
                  <a:srgbClr val="0A233D"/>
                </a:solidFill>
                <a:latin typeface="Arial"/>
                <a:ea typeface="Arial"/>
                <a:cs typeface="Arial"/>
              </a:defRPr>
            </a:pPr>
            <a:r>
              <a:rPr sz="2850" b="1">
                <a:solidFill>
                  <a:srgbClr val="0A233D"/>
                </a:solidFill>
                <a:latin typeface="Arial"/>
                <a:ea typeface="Arial"/>
                <a:cs typeface="Arial"/>
              </a:rPr>
              <a:t>Конструкторское</a:t>
            </a:r>
          </a:p>
          <a:p xmlns:a="http://schemas.openxmlformats.org/drawingml/2006/main">
            <a:pPr algn="l">
              <a:lnSpc>
                <a:spcPct val="105000"/>
              </a:lnSpc>
              <a:buNone/>
              <a:defRPr sz="2850" b="1">
                <a:solidFill>
                  <a:srgbClr val="0A233D"/>
                </a:solidFill>
                <a:latin typeface="Arial"/>
                <a:ea typeface="Arial"/>
                <a:cs typeface="Arial"/>
              </a:defRPr>
            </a:pPr>
            <a:r>
              <a:rPr sz="2850" b="1">
                <a:solidFill>
                  <a:srgbClr val="0A233D"/>
                </a:solidFill>
                <a:latin typeface="Arial"/>
                <a:ea typeface="Arial"/>
                <a:cs typeface="Arial"/>
              </a:rPr>
              <a:t>бюро в колледже</a:t>
            </a:r>
          </a:p>
        </p:txBody>
      </p:sp>
      <p:sp>
        <p:nvSpPr>
          <p:cNvPr id="6" name="text">
            <a:extLst xmlns:a="http://schemas.openxmlformats.org/drawingml/2006/main">
              <a:ext uri="{FF2B5EF4-FFF2-40B4-BE49-F238E27FC236}">
                <a16:creationId xmlns:a16="http://schemas.microsoft.com/office/drawing/2014/main" id="{EE6A3024-B0AC-433C-84E6-CCBB5FAC55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3375" y="5591175"/>
            <a:ext cx="3476625" cy="1476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800" b="1">
                <a:solidFill>
                  <a:srgbClr val="24873D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24873D"/>
                </a:solidFill>
                <a:latin typeface="Arial"/>
                <a:ea typeface="Arial"/>
                <a:cs typeface="Arial"/>
              </a:rPr>
              <a:t>Проектные темы программы</a:t>
            </a:r>
          </a:p>
        </p:txBody>
      </p:sp>
      <p:sp>
        <p:nvSpPr>
          <p:cNvPr id="7" name="text">
            <a:extLst xmlns:a="http://schemas.openxmlformats.org/drawingml/2006/main">
              <a:ext uri="{FF2B5EF4-FFF2-40B4-BE49-F238E27FC236}">
                <a16:creationId xmlns:a16="http://schemas.microsoft.com/office/drawing/2014/main" id="{8E9975B7-286A-4298-AB09-CF74D321B6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3375" y="8429625"/>
            <a:ext cx="3476625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575" b="0">
                <a:solidFill>
                  <a:srgbClr val="59666E"/>
                </a:solidFill>
                <a:latin typeface="Arial"/>
                <a:ea typeface="Arial"/>
                <a:cs typeface="Arial"/>
              </a:defRPr>
            </a:pPr>
            <a:r>
              <a:rPr sz="1575" b="0">
                <a:solidFill>
                  <a:srgbClr val="59666E"/>
                </a:solidFill>
                <a:latin typeface="Arial"/>
                <a:ea typeface="Arial"/>
                <a:cs typeface="Arial"/>
              </a:rPr>
              <a:t>Красноярский край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5030667-AF39-4B32-96FD-87C8037AB4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9382125"/>
            <a:ext cx="10287000" cy="9048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7ceed036b0e4e40"/>
          <a:stretch xmlns:a="http://schemas.openxmlformats.org/drawingml/2006/main"/>
        </p:blipFill>
        <p:spPr>
          <a:xfrm xmlns:a="http://schemas.openxmlformats.org/drawingml/2006/main">
            <a:off x="2958353" y="9563100"/>
            <a:ext cx="4370294" cy="5715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5440316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499a552f18f4092"/>
          <a:srcRect xmlns:a="http://schemas.openxmlformats.org/drawingml/2006/main" l="9405" t="0" r="9405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4191000" y="0"/>
            <a:ext cx="6096000" cy="9382125"/>
          </a:xfrm>
          <a:prstGeom xmlns:a="http://schemas.openxmlformats.org/drawingml/2006/main" prst="rect">
            <a:avLst/>
          </a:prstGeom>
        </p:spPr>
      </p:pic>
      <p:pic>
        <p:nvPicPr>
          <p:cNvPr id="11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d1c4e5f36694271"/>
          <a:stretch xmlns:a="http://schemas.openxmlformats.org/drawingml/2006/main"/>
        </p:blipFill>
        <p:spPr>
          <a:xfrm xmlns:a="http://schemas.openxmlformats.org/drawingml/2006/main">
            <a:off x="333375" y="308095"/>
            <a:ext cx="426720" cy="420130"/>
          </a:xfrm>
          <a:prstGeom xmlns:a="http://schemas.openxmlformats.org/drawingml/2006/main" prst="rect">
            <a:avLst/>
          </a:prstGeom>
        </p:spPr>
      </p:pic>
      <p:sp>
        <p:nvSpPr>
          <p:cNvPr id="3" name="brand">
            <a:extLst xmlns:a="http://schemas.openxmlformats.org/drawingml/2006/main">
              <a:ext uri="{FF2B5EF4-FFF2-40B4-BE49-F238E27FC236}">
                <a16:creationId xmlns:a16="http://schemas.microsoft.com/office/drawing/2014/main" id="{6EEAF957-A5E1-486A-921E-18CD6EF5A8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015" y="350520"/>
            <a:ext cx="2781300" cy="2133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320" b="1">
                <a:solidFill>
                  <a:srgbClr val="24873D"/>
                </a:solidFill>
                <a:latin typeface="Arial"/>
                <a:ea typeface="Arial"/>
                <a:cs typeface="Arial"/>
              </a:defRPr>
            </a:pPr>
            <a:r>
              <a:rPr sz="1320" b="1">
                <a:solidFill>
                  <a:srgbClr val="24873D"/>
                </a:solidFill>
                <a:latin typeface="Arial"/>
                <a:ea typeface="Arial"/>
                <a:cs typeface="Arial"/>
              </a:rPr>
              <a:t>ФЛАГМАНЫ СПО</a:t>
            </a:r>
          </a:p>
        </p:txBody>
      </p:sp>
      <p:sp>
        <p:nvSpPr>
          <p:cNvPr id="4" name="descriptor">
            <a:extLst xmlns:a="http://schemas.openxmlformats.org/drawingml/2006/main">
              <a:ext uri="{FF2B5EF4-FFF2-40B4-BE49-F238E27FC236}">
                <a16:creationId xmlns:a16="http://schemas.microsoft.com/office/drawing/2014/main" id="{3453DF72-9003-4F9F-AEAA-D79C0CAC7A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015" y="571500"/>
            <a:ext cx="293370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780" b="0">
                <a:solidFill>
                  <a:srgbClr val="0A233D"/>
                </a:solidFill>
                <a:latin typeface="Arial"/>
                <a:ea typeface="Arial"/>
                <a:cs typeface="Arial"/>
              </a:defRPr>
            </a:pPr>
            <a:r>
              <a:rPr sz="780" b="0">
                <a:solidFill>
                  <a:srgbClr val="0A233D"/>
                </a:solidFill>
                <a:latin typeface="Arial"/>
                <a:ea typeface="Arial"/>
                <a:cs typeface="Arial"/>
              </a:rPr>
              <a:t>ТЕХНОЛОГИЧЕСКОЕ ЛИДЕРСТВО</a:t>
            </a:r>
          </a:p>
        </p:txBody>
      </p:sp>
      <p:sp>
        <p:nvSpPr>
          <p:cNvPr id="5" name="title">
            <a:extLst xmlns:a="http://schemas.openxmlformats.org/drawingml/2006/main">
              <a:ext uri="{FF2B5EF4-FFF2-40B4-BE49-F238E27FC236}">
                <a16:creationId xmlns:a16="http://schemas.microsoft.com/office/drawing/2014/main" id="{FA69D77A-395F-402F-B09B-263427D77A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3375" y="2667000"/>
            <a:ext cx="3476625" cy="2428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2850" b="1">
                <a:solidFill>
                  <a:srgbClr val="0A233D"/>
                </a:solidFill>
                <a:latin typeface="Arial"/>
                <a:ea typeface="Arial"/>
                <a:cs typeface="Arial"/>
              </a:defRPr>
            </a:pPr>
            <a:r>
              <a:rPr sz="2850" b="1">
                <a:solidFill>
                  <a:srgbClr val="0A233D"/>
                </a:solidFill>
                <a:latin typeface="Arial"/>
                <a:ea typeface="Arial"/>
                <a:cs typeface="Arial"/>
              </a:rPr>
              <a:t>Колледж</a:t>
            </a:r>
          </a:p>
          <a:p xmlns:a="http://schemas.openxmlformats.org/drawingml/2006/main">
            <a:pPr algn="l">
              <a:lnSpc>
                <a:spcPct val="105000"/>
              </a:lnSpc>
              <a:buNone/>
              <a:defRPr sz="2850" b="1">
                <a:solidFill>
                  <a:srgbClr val="0A233D"/>
                </a:solidFill>
                <a:latin typeface="Arial"/>
                <a:ea typeface="Arial"/>
                <a:cs typeface="Arial"/>
              </a:defRPr>
            </a:pPr>
            <a:r>
              <a:rPr sz="2850" b="1">
                <a:solidFill>
                  <a:srgbClr val="0A233D"/>
                </a:solidFill>
                <a:latin typeface="Arial"/>
                <a:ea typeface="Arial"/>
                <a:cs typeface="Arial"/>
              </a:rPr>
              <a:t>отраслевого кластера</a:t>
            </a:r>
          </a:p>
        </p:txBody>
      </p:sp>
      <p:sp>
        <p:nvSpPr>
          <p:cNvPr id="6" name="text">
            <a:extLst xmlns:a="http://schemas.openxmlformats.org/drawingml/2006/main">
              <a:ext uri="{FF2B5EF4-FFF2-40B4-BE49-F238E27FC236}">
                <a16:creationId xmlns:a16="http://schemas.microsoft.com/office/drawing/2014/main" id="{09C421E8-E60B-4A67-B80B-EBA1F9C168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3375" y="5591175"/>
            <a:ext cx="3476625" cy="1476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800" b="1">
                <a:solidFill>
                  <a:srgbClr val="24873D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24873D"/>
                </a:solidFill>
                <a:latin typeface="Arial"/>
                <a:ea typeface="Arial"/>
                <a:cs typeface="Arial"/>
              </a:rPr>
              <a:t>Проектные темы программы</a:t>
            </a:r>
          </a:p>
        </p:txBody>
      </p:sp>
      <p:sp>
        <p:nvSpPr>
          <p:cNvPr id="7" name="text">
            <a:extLst xmlns:a="http://schemas.openxmlformats.org/drawingml/2006/main">
              <a:ext uri="{FF2B5EF4-FFF2-40B4-BE49-F238E27FC236}">
                <a16:creationId xmlns:a16="http://schemas.microsoft.com/office/drawing/2014/main" id="{ADDB8B3F-F9A2-4FE9-9EF2-6441D015F1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3375" y="8429625"/>
            <a:ext cx="3476625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575" b="0">
                <a:solidFill>
                  <a:srgbClr val="59666E"/>
                </a:solidFill>
                <a:latin typeface="Arial"/>
                <a:ea typeface="Arial"/>
                <a:cs typeface="Arial"/>
              </a:defRPr>
            </a:pPr>
            <a:r>
              <a:rPr sz="1575" b="0">
                <a:solidFill>
                  <a:srgbClr val="59666E"/>
                </a:solidFill>
                <a:latin typeface="Arial"/>
                <a:ea typeface="Arial"/>
                <a:cs typeface="Arial"/>
              </a:rPr>
              <a:t>Красноярский край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E6E3DAA-2455-4215-88E8-1FE67D86BE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9382125"/>
            <a:ext cx="10287000" cy="9048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51b5b5ef62a4f55"/>
          <a:stretch xmlns:a="http://schemas.openxmlformats.org/drawingml/2006/main"/>
        </p:blipFill>
        <p:spPr>
          <a:xfrm xmlns:a="http://schemas.openxmlformats.org/drawingml/2006/main">
            <a:off x="2958353" y="9563100"/>
            <a:ext cx="4370294" cy="5715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4353673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04acf9dc7a0498a"/>
          <a:srcRect xmlns:a="http://schemas.openxmlformats.org/drawingml/2006/main" l="9405" t="0" r="9405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4191000" y="0"/>
            <a:ext cx="6096000" cy="9382125"/>
          </a:xfrm>
          <a:prstGeom xmlns:a="http://schemas.openxmlformats.org/drawingml/2006/main" prst="rect">
            <a:avLst/>
          </a:prstGeom>
        </p:spPr>
      </p:pic>
      <p:pic>
        <p:nvPicPr>
          <p:cNvPr id="11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982044513e94a75"/>
          <a:stretch xmlns:a="http://schemas.openxmlformats.org/drawingml/2006/main"/>
        </p:blipFill>
        <p:spPr>
          <a:xfrm xmlns:a="http://schemas.openxmlformats.org/drawingml/2006/main">
            <a:off x="333375" y="308095"/>
            <a:ext cx="426720" cy="420130"/>
          </a:xfrm>
          <a:prstGeom xmlns:a="http://schemas.openxmlformats.org/drawingml/2006/main" prst="rect">
            <a:avLst/>
          </a:prstGeom>
        </p:spPr>
      </p:pic>
      <p:sp>
        <p:nvSpPr>
          <p:cNvPr id="3" name="brand">
            <a:extLst xmlns:a="http://schemas.openxmlformats.org/drawingml/2006/main">
              <a:ext uri="{FF2B5EF4-FFF2-40B4-BE49-F238E27FC236}">
                <a16:creationId xmlns:a16="http://schemas.microsoft.com/office/drawing/2014/main" id="{394F8487-ED66-4545-9094-4C745D4AAB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015" y="350520"/>
            <a:ext cx="2781300" cy="2133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320" b="1">
                <a:solidFill>
                  <a:srgbClr val="24873D"/>
                </a:solidFill>
                <a:latin typeface="Arial"/>
                <a:ea typeface="Arial"/>
                <a:cs typeface="Arial"/>
              </a:defRPr>
            </a:pPr>
            <a:r>
              <a:rPr sz="1320" b="1">
                <a:solidFill>
                  <a:srgbClr val="24873D"/>
                </a:solidFill>
                <a:latin typeface="Arial"/>
                <a:ea typeface="Arial"/>
                <a:cs typeface="Arial"/>
              </a:rPr>
              <a:t>ФЛАГМАНЫ СПО</a:t>
            </a:r>
          </a:p>
        </p:txBody>
      </p:sp>
      <p:sp>
        <p:nvSpPr>
          <p:cNvPr id="4" name="descriptor">
            <a:extLst xmlns:a="http://schemas.openxmlformats.org/drawingml/2006/main">
              <a:ext uri="{FF2B5EF4-FFF2-40B4-BE49-F238E27FC236}">
                <a16:creationId xmlns:a16="http://schemas.microsoft.com/office/drawing/2014/main" id="{9831A479-D75A-417A-9D8D-C0ADB5CE46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015" y="571500"/>
            <a:ext cx="293370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780" b="0">
                <a:solidFill>
                  <a:srgbClr val="0A233D"/>
                </a:solidFill>
                <a:latin typeface="Arial"/>
                <a:ea typeface="Arial"/>
                <a:cs typeface="Arial"/>
              </a:defRPr>
            </a:pPr>
            <a:r>
              <a:rPr sz="780" b="0">
                <a:solidFill>
                  <a:srgbClr val="0A233D"/>
                </a:solidFill>
                <a:latin typeface="Arial"/>
                <a:ea typeface="Arial"/>
                <a:cs typeface="Arial"/>
              </a:rPr>
              <a:t>ТЕХНОЛОГИЧЕСКОЕ ЛИДЕРСТВО</a:t>
            </a:r>
          </a:p>
        </p:txBody>
      </p:sp>
      <p:sp>
        <p:nvSpPr>
          <p:cNvPr id="5" name="title">
            <a:extLst xmlns:a="http://schemas.openxmlformats.org/drawingml/2006/main">
              <a:ext uri="{FF2B5EF4-FFF2-40B4-BE49-F238E27FC236}">
                <a16:creationId xmlns:a16="http://schemas.microsoft.com/office/drawing/2014/main" id="{008E395B-3116-44CB-BF85-7C991713EF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3375" y="2667000"/>
            <a:ext cx="3476625" cy="2428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2850" b="1">
                <a:solidFill>
                  <a:srgbClr val="0A233D"/>
                </a:solidFill>
                <a:latin typeface="Arial"/>
                <a:ea typeface="Arial"/>
                <a:cs typeface="Arial"/>
              </a:defRPr>
            </a:pPr>
            <a:r>
              <a:rPr sz="2850" b="1">
                <a:solidFill>
                  <a:srgbClr val="0A233D"/>
                </a:solidFill>
                <a:latin typeface="Arial"/>
                <a:ea typeface="Arial"/>
                <a:cs typeface="Arial"/>
              </a:rPr>
              <a:t>Инженерное</a:t>
            </a:r>
          </a:p>
          <a:p xmlns:a="http://schemas.openxmlformats.org/drawingml/2006/main">
            <a:pPr algn="l">
              <a:lnSpc>
                <a:spcPct val="105000"/>
              </a:lnSpc>
              <a:buNone/>
              <a:defRPr sz="2850" b="1">
                <a:solidFill>
                  <a:srgbClr val="0A233D"/>
                </a:solidFill>
                <a:latin typeface="Arial"/>
                <a:ea typeface="Arial"/>
                <a:cs typeface="Arial"/>
              </a:defRPr>
            </a:pPr>
            <a:r>
              <a:rPr sz="2850" b="1">
                <a:solidFill>
                  <a:srgbClr val="0A233D"/>
                </a:solidFill>
                <a:latin typeface="Arial"/>
                <a:ea typeface="Arial"/>
                <a:cs typeface="Arial"/>
              </a:rPr>
              <a:t>мышление</a:t>
            </a:r>
          </a:p>
        </p:txBody>
      </p:sp>
      <p:sp>
        <p:nvSpPr>
          <p:cNvPr id="6" name="text">
            <a:extLst xmlns:a="http://schemas.openxmlformats.org/drawingml/2006/main">
              <a:ext uri="{FF2B5EF4-FFF2-40B4-BE49-F238E27FC236}">
                <a16:creationId xmlns:a16="http://schemas.microsoft.com/office/drawing/2014/main" id="{D37B2E46-45B0-4F7D-8D55-47B4932381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3375" y="5591175"/>
            <a:ext cx="3476625" cy="1476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800" b="1">
                <a:solidFill>
                  <a:srgbClr val="24873D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24873D"/>
                </a:solidFill>
                <a:latin typeface="Arial"/>
                <a:ea typeface="Arial"/>
                <a:cs typeface="Arial"/>
              </a:rPr>
              <a:t>Проектные темы программы</a:t>
            </a:r>
          </a:p>
        </p:txBody>
      </p:sp>
      <p:sp>
        <p:nvSpPr>
          <p:cNvPr id="7" name="text">
            <a:extLst xmlns:a="http://schemas.openxmlformats.org/drawingml/2006/main">
              <a:ext uri="{FF2B5EF4-FFF2-40B4-BE49-F238E27FC236}">
                <a16:creationId xmlns:a16="http://schemas.microsoft.com/office/drawing/2014/main" id="{EFD248E0-BB54-47D0-B3E6-CB23E62F88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3375" y="8429625"/>
            <a:ext cx="3476625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575" b="0">
                <a:solidFill>
                  <a:srgbClr val="59666E"/>
                </a:solidFill>
                <a:latin typeface="Arial"/>
                <a:ea typeface="Arial"/>
                <a:cs typeface="Arial"/>
              </a:defRPr>
            </a:pPr>
            <a:r>
              <a:rPr sz="1575" b="0">
                <a:solidFill>
                  <a:srgbClr val="59666E"/>
                </a:solidFill>
                <a:latin typeface="Arial"/>
                <a:ea typeface="Arial"/>
                <a:cs typeface="Arial"/>
              </a:rPr>
              <a:t>Красноярский край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E35CA98-472F-45AF-87F8-79D3162508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9382125"/>
            <a:ext cx="10287000" cy="9048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f557b9c64ed476c"/>
          <a:stretch xmlns:a="http://schemas.openxmlformats.org/drawingml/2006/main"/>
        </p:blipFill>
        <p:spPr>
          <a:xfrm xmlns:a="http://schemas.openxmlformats.org/drawingml/2006/main">
            <a:off x="2958353" y="9563100"/>
            <a:ext cx="4370294" cy="5715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4629896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0ee1ccc8381435e"/>
          <a:srcRect xmlns:a="http://schemas.openxmlformats.org/drawingml/2006/main" l="9405" t="0" r="9405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4191000" y="0"/>
            <a:ext cx="6096000" cy="9382125"/>
          </a:xfrm>
          <a:prstGeom xmlns:a="http://schemas.openxmlformats.org/drawingml/2006/main" prst="rect">
            <a:avLst/>
          </a:prstGeom>
        </p:spPr>
      </p:pic>
      <p:pic>
        <p:nvPicPr>
          <p:cNvPr id="11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87a990aebd44e81"/>
          <a:stretch xmlns:a="http://schemas.openxmlformats.org/drawingml/2006/main"/>
        </p:blipFill>
        <p:spPr>
          <a:xfrm xmlns:a="http://schemas.openxmlformats.org/drawingml/2006/main">
            <a:off x="333375" y="308095"/>
            <a:ext cx="426720" cy="420130"/>
          </a:xfrm>
          <a:prstGeom xmlns:a="http://schemas.openxmlformats.org/drawingml/2006/main" prst="rect">
            <a:avLst/>
          </a:prstGeom>
        </p:spPr>
      </p:pic>
      <p:sp>
        <p:nvSpPr>
          <p:cNvPr id="3" name="brand">
            <a:extLst xmlns:a="http://schemas.openxmlformats.org/drawingml/2006/main">
              <a:ext uri="{FF2B5EF4-FFF2-40B4-BE49-F238E27FC236}">
                <a16:creationId xmlns:a16="http://schemas.microsoft.com/office/drawing/2014/main" id="{1DF68EF1-4160-4884-8787-46EAD1D40A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015" y="350520"/>
            <a:ext cx="2781300" cy="2133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320" b="1">
                <a:solidFill>
                  <a:srgbClr val="24873D"/>
                </a:solidFill>
                <a:latin typeface="Arial"/>
                <a:ea typeface="Arial"/>
                <a:cs typeface="Arial"/>
              </a:defRPr>
            </a:pPr>
            <a:r>
              <a:rPr sz="1320" b="1">
                <a:solidFill>
                  <a:srgbClr val="24873D"/>
                </a:solidFill>
                <a:latin typeface="Arial"/>
                <a:ea typeface="Arial"/>
                <a:cs typeface="Arial"/>
              </a:rPr>
              <a:t>ФЛАГМАНЫ СПО</a:t>
            </a:r>
          </a:p>
        </p:txBody>
      </p:sp>
      <p:sp>
        <p:nvSpPr>
          <p:cNvPr id="4" name="descriptor">
            <a:extLst xmlns:a="http://schemas.openxmlformats.org/drawingml/2006/main">
              <a:ext uri="{FF2B5EF4-FFF2-40B4-BE49-F238E27FC236}">
                <a16:creationId xmlns:a16="http://schemas.microsoft.com/office/drawing/2014/main" id="{E28D4CCD-A43A-4122-B842-153E35BEDE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015" y="571500"/>
            <a:ext cx="293370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780" b="0">
                <a:solidFill>
                  <a:srgbClr val="0A233D"/>
                </a:solidFill>
                <a:latin typeface="Arial"/>
                <a:ea typeface="Arial"/>
                <a:cs typeface="Arial"/>
              </a:defRPr>
            </a:pPr>
            <a:r>
              <a:rPr sz="780" b="0">
                <a:solidFill>
                  <a:srgbClr val="0A233D"/>
                </a:solidFill>
                <a:latin typeface="Arial"/>
                <a:ea typeface="Arial"/>
                <a:cs typeface="Arial"/>
              </a:rPr>
              <a:t>ТЕХНОЛОГИЧЕСКОЕ ЛИДЕРСТВО</a:t>
            </a:r>
          </a:p>
        </p:txBody>
      </p:sp>
      <p:sp>
        <p:nvSpPr>
          <p:cNvPr id="5" name="title">
            <a:extLst xmlns:a="http://schemas.openxmlformats.org/drawingml/2006/main">
              <a:ext uri="{FF2B5EF4-FFF2-40B4-BE49-F238E27FC236}">
                <a16:creationId xmlns:a16="http://schemas.microsoft.com/office/drawing/2014/main" id="{7AF7BD0A-A955-46B9-B9C8-FF76DADFC8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3375" y="2667000"/>
            <a:ext cx="3476625" cy="2428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2850" b="1">
                <a:solidFill>
                  <a:srgbClr val="0A233D"/>
                </a:solidFill>
                <a:latin typeface="Arial"/>
                <a:ea typeface="Arial"/>
                <a:cs typeface="Arial"/>
              </a:defRPr>
            </a:pPr>
            <a:r>
              <a:rPr sz="2850" b="1">
                <a:solidFill>
                  <a:srgbClr val="0A233D"/>
                </a:solidFill>
                <a:latin typeface="Arial"/>
                <a:ea typeface="Arial"/>
                <a:cs typeface="Arial"/>
              </a:rPr>
              <a:t>Межколледжный</a:t>
            </a:r>
          </a:p>
          <a:p xmlns:a="http://schemas.openxmlformats.org/drawingml/2006/main">
            <a:pPr algn="l">
              <a:lnSpc>
                <a:spcPct val="105000"/>
              </a:lnSpc>
              <a:buNone/>
              <a:defRPr sz="2850" b="1">
                <a:solidFill>
                  <a:srgbClr val="0A233D"/>
                </a:solidFill>
                <a:latin typeface="Arial"/>
                <a:ea typeface="Arial"/>
                <a:cs typeface="Arial"/>
              </a:defRPr>
            </a:pPr>
            <a:r>
              <a:rPr sz="2850" b="1">
                <a:solidFill>
                  <a:srgbClr val="0A233D"/>
                </a:solidFill>
                <a:latin typeface="Arial"/>
                <a:ea typeface="Arial"/>
                <a:cs typeface="Arial"/>
              </a:rPr>
              <a:t>кампус</a:t>
            </a:r>
          </a:p>
        </p:txBody>
      </p:sp>
      <p:sp>
        <p:nvSpPr>
          <p:cNvPr id="6" name="text">
            <a:extLst xmlns:a="http://schemas.openxmlformats.org/drawingml/2006/main">
              <a:ext uri="{FF2B5EF4-FFF2-40B4-BE49-F238E27FC236}">
                <a16:creationId xmlns:a16="http://schemas.microsoft.com/office/drawing/2014/main" id="{8CAE05BB-FF36-44AE-8E1F-2DFDD4DE48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3375" y="5591175"/>
            <a:ext cx="3476625" cy="1476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800" b="1">
                <a:solidFill>
                  <a:srgbClr val="24873D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24873D"/>
                </a:solidFill>
                <a:latin typeface="Arial"/>
                <a:ea typeface="Arial"/>
                <a:cs typeface="Arial"/>
              </a:rPr>
              <a:t>Проектные темы программы</a:t>
            </a:r>
          </a:p>
        </p:txBody>
      </p:sp>
      <p:sp>
        <p:nvSpPr>
          <p:cNvPr id="7" name="text">
            <a:extLst xmlns:a="http://schemas.openxmlformats.org/drawingml/2006/main">
              <a:ext uri="{FF2B5EF4-FFF2-40B4-BE49-F238E27FC236}">
                <a16:creationId xmlns:a16="http://schemas.microsoft.com/office/drawing/2014/main" id="{FD6954B8-83E8-4C35-B9F9-84E3CD55BF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3375" y="8429625"/>
            <a:ext cx="3476625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575" b="0">
                <a:solidFill>
                  <a:srgbClr val="59666E"/>
                </a:solidFill>
                <a:latin typeface="Arial"/>
                <a:ea typeface="Arial"/>
                <a:cs typeface="Arial"/>
              </a:defRPr>
            </a:pPr>
            <a:r>
              <a:rPr sz="1575" b="0">
                <a:solidFill>
                  <a:srgbClr val="59666E"/>
                </a:solidFill>
                <a:latin typeface="Arial"/>
                <a:ea typeface="Arial"/>
                <a:cs typeface="Arial"/>
              </a:rPr>
              <a:t>Красноярский край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FCC2B1F-9EB2-4A37-86C8-2934CDA6BB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9382125"/>
            <a:ext cx="10287000" cy="9048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8efe2ec24b944d5"/>
          <a:stretch xmlns:a="http://schemas.openxmlformats.org/drawingml/2006/main"/>
        </p:blipFill>
        <p:spPr>
          <a:xfrm xmlns:a="http://schemas.openxmlformats.org/drawingml/2006/main">
            <a:off x="2958353" y="9563100"/>
            <a:ext cx="4370294" cy="5715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7558019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2026-09-27T07:39:56.7860000Z</dcterms:created>
  <dcterms:modified xsi:type="dcterms:W3CDTF">2026-09-27T07:39:56.7860000Z</dcterms:modified>
</coreProperties>
</file>