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22dfc747594ceb" /><Relationship Type="http://schemas.openxmlformats.org/officeDocument/2006/relationships/extended-properties" Target="/docProps/app.xml" Id="R171ec136a3a045a9" /><Relationship Type="http://schemas.openxmlformats.org/officeDocument/2006/relationships/officeDocument" Target="/ppt/presentation.xml" Id="R760f1e4feb6144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0f2d8ac9e44ad6"/>
  </p:sldMasterIdLst>
  <p:notesMasterIdLst>
    <p:notesMasterId xmlns:r="http://schemas.openxmlformats.org/officeDocument/2006/relationships" r:id="Rc594df64a6254e9e"/>
  </p:notesMasterIdLst>
  <p:sldIdLst>
    <p:sldId xmlns:r="http://schemas.openxmlformats.org/officeDocument/2006/relationships" id="256" r:id="Rc07b139dfb9e48bf"/>
    <p:sldId xmlns:r="http://schemas.openxmlformats.org/officeDocument/2006/relationships" id="257" r:id="R258f37220faa4fd6"/>
    <p:sldId xmlns:r="http://schemas.openxmlformats.org/officeDocument/2006/relationships" id="258" r:id="R0ea889aa5e7b4a2a"/>
    <p:sldId xmlns:r="http://schemas.openxmlformats.org/officeDocument/2006/relationships" id="259" r:id="Rdca6e55db4204e2e"/>
    <p:sldId xmlns:r="http://schemas.openxmlformats.org/officeDocument/2006/relationships" id="260" r:id="R93c210329bbd474f"/>
    <p:sldId xmlns:r="http://schemas.openxmlformats.org/officeDocument/2006/relationships" id="261" r:id="R05396dccc65148a0"/>
    <p:sldId xmlns:r="http://schemas.openxmlformats.org/officeDocument/2006/relationships" id="262" r:id="Rd0938447d5c34de2"/>
    <p:sldId xmlns:r="http://schemas.openxmlformats.org/officeDocument/2006/relationships" id="263" r:id="Rdbdd4c051c994915"/>
  </p:sldIdLst>
  <p:sldSz cx="15120000" cy="106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260fd91f8b47e3" /><Relationship Type="http://schemas.openxmlformats.org/officeDocument/2006/relationships/slideMaster" Target="/ppt/slideMasters/slideMaster1.xml" Id="Re40f2d8ac9e44ad6" /><Relationship Type="http://schemas.openxmlformats.org/officeDocument/2006/relationships/notesMaster" Target="/ppt/notesMasters/notesMaster1.xml" Id="Rc594df64a6254e9e" /><Relationship Type="http://schemas.openxmlformats.org/officeDocument/2006/relationships/presProps" Target="/ppt/presProps.xml" Id="R84a7f65f56a74056" /><Relationship Type="http://schemas.openxmlformats.org/officeDocument/2006/relationships/tableStyles" Target="/ppt/tableStyles.xml" Id="Ra3836c1659f84b98" /><Relationship Type="http://schemas.openxmlformats.org/officeDocument/2006/relationships/slide" Target="/ppt/slides/slide1.xml" Id="Rc07b139dfb9e48bf" /><Relationship Type="http://schemas.openxmlformats.org/officeDocument/2006/relationships/slide" Target="/ppt/slides/slide2.xml" Id="R258f37220faa4fd6" /><Relationship Type="http://schemas.openxmlformats.org/officeDocument/2006/relationships/slide" Target="/ppt/slides/slide3.xml" Id="R0ea889aa5e7b4a2a" /><Relationship Type="http://schemas.openxmlformats.org/officeDocument/2006/relationships/slide" Target="/ppt/slides/slide4.xml" Id="Rdca6e55db4204e2e" /><Relationship Type="http://schemas.openxmlformats.org/officeDocument/2006/relationships/slide" Target="/ppt/slides/slide5.xml" Id="R93c210329bbd474f" /><Relationship Type="http://schemas.openxmlformats.org/officeDocument/2006/relationships/slide" Target="/ppt/slides/slide6.xml" Id="R05396dccc65148a0" /><Relationship Type="http://schemas.openxmlformats.org/officeDocument/2006/relationships/slide" Target="/ppt/slides/slide7.xml" Id="Rd0938447d5c34de2" /><Relationship Type="http://schemas.openxmlformats.org/officeDocument/2006/relationships/slide" Target="/ppt/slides/slide8.xml" Id="Rdbdd4c051c9949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24f6b4d9074f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8ac223b5af4fb0" /><Relationship Type="http://schemas.openxmlformats.org/officeDocument/2006/relationships/notesMaster" Target="/ppt/notesMasters/notesMaster1.xml" Id="Rc1eda00d003347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5c7da9dcc840b4" /><Relationship Type="http://schemas.openxmlformats.org/officeDocument/2006/relationships/notesMaster" Target="/ppt/notesMasters/notesMaster1.xml" Id="R1cc5d6fa25e342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7b9b762b9c4513" /><Relationship Type="http://schemas.openxmlformats.org/officeDocument/2006/relationships/notesMaster" Target="/ppt/notesMasters/notesMaster1.xml" Id="Rbd5bb604db9c46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53551cf8304acc" /><Relationship Type="http://schemas.openxmlformats.org/officeDocument/2006/relationships/notesMaster" Target="/ppt/notesMasters/notesMaster1.xml" Id="Re815b5cfcd164b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c607420ee2743c1" /><Relationship Type="http://schemas.openxmlformats.org/officeDocument/2006/relationships/notesMaster" Target="/ppt/notesMasters/notesMaster1.xml" Id="R31b657edf17145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0893759bdc4e9e" /><Relationship Type="http://schemas.openxmlformats.org/officeDocument/2006/relationships/notesMaster" Target="/ppt/notesMasters/notesMaster1.xml" Id="Rbc418ec688e54e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09970aeaec4bfb" /><Relationship Type="http://schemas.openxmlformats.org/officeDocument/2006/relationships/notesMaster" Target="/ppt/notesMasters/notesMaster1.xml" Id="Re68e50dc5d1142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b6ca9a29da4668" /><Relationship Type="http://schemas.openxmlformats.org/officeDocument/2006/relationships/notesMaster" Target="/ppt/notesMasters/notesMaster1.xml" Id="Rea1be45272e44e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A3, альбомная ориентация. Маршрут прямой, стрелка указывает направление. Проверить направление на площадке.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099d7d582e45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b11aede10d4f34" /><Relationship Type="http://schemas.openxmlformats.org/officeDocument/2006/relationships/slideLayout" Target="/ppt/slideLayouts/slideLayout1.xml" Id="Rd820e37982b14b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20e37982b14b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bdc9e4bcc349ec" /><Relationship Type="http://schemas.openxmlformats.org/officeDocument/2006/relationships/image" Target="/ppt/media/image.png" Id="R81f4dc42fd054cc0" /><Relationship Type="http://schemas.openxmlformats.org/officeDocument/2006/relationships/image" Target="/ppt/media/image2.png" Id="Rd0bb7c66fec2421f" /><Relationship Type="http://schemas.openxmlformats.org/officeDocument/2006/relationships/image" Target="/ppt/media/image3.png" Id="R7659c13fd3904086" /><Relationship Type="http://schemas.openxmlformats.org/officeDocument/2006/relationships/image" Target="/ppt/media/image4.png" Id="Rfde8e2f08e514155" /><Relationship Type="http://schemas.openxmlformats.org/officeDocument/2006/relationships/notesSlide" Target="/ppt/notesSlides/notesSlide1.xml" Id="Rd772e88c482148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66bd25f1b4581" /><Relationship Type="http://schemas.openxmlformats.org/officeDocument/2006/relationships/image" Target="/ppt/media/image5.png" Id="R06e847ccc96a472e" /><Relationship Type="http://schemas.openxmlformats.org/officeDocument/2006/relationships/image" Target="/ppt/media/image6.png" Id="Rb41c5113456f4ece" /><Relationship Type="http://schemas.openxmlformats.org/officeDocument/2006/relationships/image" Target="/ppt/media/image7.png" Id="R49ea495b1fb24203" /><Relationship Type="http://schemas.openxmlformats.org/officeDocument/2006/relationships/image" Target="/ppt/media/image8.png" Id="R1245a6f00bc24fc4" /><Relationship Type="http://schemas.openxmlformats.org/officeDocument/2006/relationships/notesSlide" Target="/ppt/notesSlides/notesSlide2.xml" Id="R94cf59e05c694a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2322f7a46546d1" /><Relationship Type="http://schemas.openxmlformats.org/officeDocument/2006/relationships/image" Target="/ppt/media/image9.png" Id="R1e3c38864d5149c9" /><Relationship Type="http://schemas.openxmlformats.org/officeDocument/2006/relationships/image" Target="/ppt/media/image10.png" Id="Rb472b61d8dff4e45" /><Relationship Type="http://schemas.openxmlformats.org/officeDocument/2006/relationships/image" Target="/ppt/media/image11.png" Id="R4af293b74f4e4338" /><Relationship Type="http://schemas.openxmlformats.org/officeDocument/2006/relationships/image" Target="/ppt/media/image12.png" Id="R2afdd91ce1af46e0" /><Relationship Type="http://schemas.openxmlformats.org/officeDocument/2006/relationships/notesSlide" Target="/ppt/notesSlides/notesSlide3.xml" Id="Rf3608225eeea4f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600746e044803" /><Relationship Type="http://schemas.openxmlformats.org/officeDocument/2006/relationships/image" Target="/ppt/media/image13.png" Id="Rcff4d5cb5ba749e7" /><Relationship Type="http://schemas.openxmlformats.org/officeDocument/2006/relationships/image" Target="/ppt/media/image14.png" Id="R629aba2eaf294a27" /><Relationship Type="http://schemas.openxmlformats.org/officeDocument/2006/relationships/image" Target="/ppt/media/image15.png" Id="Rd3f7acb9be48473e" /><Relationship Type="http://schemas.openxmlformats.org/officeDocument/2006/relationships/image" Target="/ppt/media/image16.png" Id="R62b16d02aeac4c45" /><Relationship Type="http://schemas.openxmlformats.org/officeDocument/2006/relationships/notesSlide" Target="/ppt/notesSlides/notesSlide4.xml" Id="R6bd1666662b443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19e79c1bd64886" /><Relationship Type="http://schemas.openxmlformats.org/officeDocument/2006/relationships/image" Target="/ppt/media/image17.png" Id="Rd7a09f448e9343f8" /><Relationship Type="http://schemas.openxmlformats.org/officeDocument/2006/relationships/image" Target="/ppt/media/image18.png" Id="R9c4f3fbfcb56468e" /><Relationship Type="http://schemas.openxmlformats.org/officeDocument/2006/relationships/image" Target="/ppt/media/image19.png" Id="R78e6c293985f4d3b" /><Relationship Type="http://schemas.openxmlformats.org/officeDocument/2006/relationships/image" Target="/ppt/media/image20.png" Id="R6b9e082dc89a41e9" /><Relationship Type="http://schemas.openxmlformats.org/officeDocument/2006/relationships/notesSlide" Target="/ppt/notesSlides/notesSlide5.xml" Id="R7f118cf97a784c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73a48a7b14bea" /><Relationship Type="http://schemas.openxmlformats.org/officeDocument/2006/relationships/image" Target="/ppt/media/image21.png" Id="Rdf1757e75b304b56" /><Relationship Type="http://schemas.openxmlformats.org/officeDocument/2006/relationships/image" Target="/ppt/media/image22.png" Id="R1b84eab27bcd430f" /><Relationship Type="http://schemas.openxmlformats.org/officeDocument/2006/relationships/image" Target="/ppt/media/image23.png" Id="R3e6da8c775004df5" /><Relationship Type="http://schemas.openxmlformats.org/officeDocument/2006/relationships/image" Target="/ppt/media/image24.png" Id="R526673e21620426a" /><Relationship Type="http://schemas.openxmlformats.org/officeDocument/2006/relationships/notesSlide" Target="/ppt/notesSlides/notesSlide6.xml" Id="R17ea221268174d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17a19fefb47cd" /><Relationship Type="http://schemas.openxmlformats.org/officeDocument/2006/relationships/image" Target="/ppt/media/image25.png" Id="R163eb696dde04b82" /><Relationship Type="http://schemas.openxmlformats.org/officeDocument/2006/relationships/image" Target="/ppt/media/image26.png" Id="R457f20e893e14314" /><Relationship Type="http://schemas.openxmlformats.org/officeDocument/2006/relationships/image" Target="/ppt/media/image27.png" Id="R683a7ed2c5184155" /><Relationship Type="http://schemas.openxmlformats.org/officeDocument/2006/relationships/image" Target="/ppt/media/image28.png" Id="Rd8a1271490a8414a" /><Relationship Type="http://schemas.openxmlformats.org/officeDocument/2006/relationships/notesSlide" Target="/ppt/notesSlides/notesSlide7.xml" Id="R45a360bf059442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3641832f8443ba" /><Relationship Type="http://schemas.openxmlformats.org/officeDocument/2006/relationships/image" Target="/ppt/media/image29.png" Id="Re7f7cf2e2e3c44fe" /><Relationship Type="http://schemas.openxmlformats.org/officeDocument/2006/relationships/image" Target="/ppt/media/image30.png" Id="R60e152b045504962" /><Relationship Type="http://schemas.openxmlformats.org/officeDocument/2006/relationships/image" Target="/ppt/media/image31.png" Id="R06a94e93793e45a5" /><Relationship Type="http://schemas.openxmlformats.org/officeDocument/2006/relationships/image" Target="/ppt/media/image32.png" Id="Rce4e82ed2db344db" /><Relationship Type="http://schemas.openxmlformats.org/officeDocument/2006/relationships/notesSlide" Target="/ppt/notesSlides/notesSlide8.xml" Id="R5bddba34b6a847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f4dc42fd054cc0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b7c66fec2421f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977BC79-3871-4FF8-8271-30CB98A0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C5F6AA2-875F-47E5-BEB3-210C63E5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83DC64C4-86BD-4FEC-9989-B234DF83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РЕГИСТРАЦИЯ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764D218-A166-47AC-B135-7E45C102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9c13fd3904086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28ED3-6294-4BCC-BAB4-48604D2B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8e2f08e514155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244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e847ccc96a472e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c5113456f4ece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33F3B44-E02F-45BA-B738-981843E4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FF3AE46-6303-454E-80F3-DF7D7FDA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9A293738-5B28-4906-B524-CC81A34FB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РЕГИСТРАЦИЯ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BEA4EF8A-71EF-4343-A45C-54118A54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ea495b1fb24203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8EF9F4-5CA1-415D-9D4A-22384CA1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5a6f00bc24fc4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514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c38864d5149c9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72b61d8dff4e45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9CD11C3-B5B9-47C7-A217-5F8B6CE5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E7282D59-8ECA-4F95-819C-AAE4D2AC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80CDC71E-CE78-4855-87AB-9B359120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ПЛЕНАРНАЯ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СЕССИЯ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5B3E00A4-2EB1-4B61-B465-8D2EB421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293b74f4e4338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45007-19B8-4841-B1F1-4C347A86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fdd91ce1af46e0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24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f4d5cb5ba749e7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9aba2eaf294a27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69BD35A-E7BC-47CD-A0F1-AA10C44B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D3BBDD9-2707-4A94-BAD5-536D9556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BE5876C2-DC69-4EBB-BA8E-6E628741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ПЛЕНАРНАЯ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СЕССИЯ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69A21FB-0025-4453-82DE-77A73E30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f7acb9be48473e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5582EE-981D-4F33-B383-043C78C0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b16d02aeac4c45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34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09f448e9343f8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4f3fbfcb56468e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70E7DCB5-AE94-4C60-BE15-D48D353EA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583A44D-819B-489D-8E45-8EF4FBAB5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825A8924-3A1A-448C-95D5-B886A57D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РАБОТА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КОМАНД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E9B7703-B174-4A0D-8DB1-5D65B26C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e6c293985f4d3b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29F1B5-BFB3-42B9-BBA4-C22F9EAD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9e082dc89a41e9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068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1757e75b304b56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84eab27bcd430f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8DE40FE-805D-46F8-9D20-D0EFA0E74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4A80E53-4C84-4E31-8C3A-F55E463D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8E4961E1-2E1A-4CA3-BCAA-2B1C950AB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РАБОТА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КОМАНД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979C31ED-888A-4B67-9ADF-D0809E27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6da8c775004df5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B7BDDD-2EAA-4B2D-BEBB-72863D11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6673e21620426a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103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eb696dde04b82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7f20e893e14314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7EEDBD08-C0BF-4DD6-AF6B-1A686FAD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165EE69-ECE0-42E3-8CE0-4F2ECCB6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1AFD9B9-C86D-4C20-AE54-ABF050FB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КОФЕ-БРЕЙК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089B756-024C-48F6-8DFF-826002AB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a7ed2c5184155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C7538-77B1-4FB2-88BE-BD21CB34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1271490a8414a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38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f7cf2e2e3c44fe"/>
          <a:srcRect xmlns:a="http://schemas.openxmlformats.org/drawingml/2006/main" l="0" t="846" r="0" b="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0000" y="0"/>
            <a:ext cx="7560000" cy="92868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e152b045504962"/>
          <a:stretch xmlns:a="http://schemas.openxmlformats.org/drawingml/2006/main"/>
        </p:blipFill>
        <p:spPr>
          <a:xfrm xmlns:a="http://schemas.openxmlformats.org/drawingml/2006/main">
            <a:off x="733425" y="596522"/>
            <a:ext cx="773430" cy="761485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FBE3554D-3CC3-401A-B6CB-64729D02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673418"/>
            <a:ext cx="504110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92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392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C418CBBF-AD25-42A7-AE5E-748E55011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835" y="1073944"/>
            <a:ext cx="5317331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14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414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4CB732FB-9839-411B-A1CC-6D026B21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362200"/>
            <a:ext cx="61912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ИНФОРМАЦИЯ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BDF4372-0BAB-4518-8D1D-AB3379D1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91125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Флагманы СПО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a94e93793e45a5"/>
          <a:stretch xmlns:a="http://schemas.openxmlformats.org/drawingml/2006/main"/>
        </p:blipFill>
        <p:spPr>
          <a:xfrm xmlns:a="http://schemas.openxmlformats.org/drawingml/2006/main">
            <a:off x="752475" y="6657975"/>
            <a:ext cx="6191250" cy="1809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47E7A6-0BB4-4520-8A60-3D9EB6B4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286875"/>
            <a:ext cx="15120000" cy="14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e82ed2db344db"/>
          <a:stretch xmlns:a="http://schemas.openxmlformats.org/drawingml/2006/main"/>
        </p:blipFill>
        <p:spPr>
          <a:xfrm xmlns:a="http://schemas.openxmlformats.org/drawingml/2006/main">
            <a:off x="4467225" y="9629775"/>
            <a:ext cx="6191250" cy="809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060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2026-09-27T07:34:12.0240000Z</dcterms:created>
  <dcterms:modified xsi:type="dcterms:W3CDTF">2026-09-27T07:34:12.0240000Z</dcterms:modified>
</coreProperties>
</file>