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01aa41638a45bb" /><Relationship Type="http://schemas.openxmlformats.org/officeDocument/2006/relationships/extended-properties" Target="/docProps/app.xml" Id="Racbbe508ac844530" /><Relationship Type="http://schemas.openxmlformats.org/officeDocument/2006/relationships/officeDocument" Target="/ppt/presentation.xml" Id="Rf670c4807ed344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f05e2c8c7b407f"/>
  </p:sldMasterIdLst>
  <p:notesMasterIdLst>
    <p:notesMasterId xmlns:r="http://schemas.openxmlformats.org/officeDocument/2006/relationships" r:id="R50a1c3fd89724403"/>
  </p:notesMasterIdLst>
  <p:sldIdLst>
    <p:sldId xmlns:r="http://schemas.openxmlformats.org/officeDocument/2006/relationships" id="256" r:id="R9fac74696d3e41cb"/>
    <p:sldId xmlns:r="http://schemas.openxmlformats.org/officeDocument/2006/relationships" id="257" r:id="Re4558b26202348d7"/>
    <p:sldId xmlns:r="http://schemas.openxmlformats.org/officeDocument/2006/relationships" id="258" r:id="R2fbff2fc349a4dcf"/>
    <p:sldId xmlns:r="http://schemas.openxmlformats.org/officeDocument/2006/relationships" id="259" r:id="R0ff5f4445efa49ac"/>
  </p:sldIdLst>
  <p:sldSz cx="3240000" cy="4320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9921e6daf24a59" /><Relationship Type="http://schemas.openxmlformats.org/officeDocument/2006/relationships/slideMaster" Target="/ppt/slideMasters/slideMaster1.xml" Id="Rd7f05e2c8c7b407f" /><Relationship Type="http://schemas.openxmlformats.org/officeDocument/2006/relationships/notesMaster" Target="/ppt/notesMasters/notesMaster1.xml" Id="R50a1c3fd89724403" /><Relationship Type="http://schemas.openxmlformats.org/officeDocument/2006/relationships/presProps" Target="/ppt/presProps.xml" Id="Rbf2bd38d29a74175" /><Relationship Type="http://schemas.openxmlformats.org/officeDocument/2006/relationships/tableStyles" Target="/ppt/tableStyles.xml" Id="R47bbdf7a878441a3" /><Relationship Type="http://schemas.openxmlformats.org/officeDocument/2006/relationships/slide" Target="/ppt/slides/slide1.xml" Id="R9fac74696d3e41cb" /><Relationship Type="http://schemas.openxmlformats.org/officeDocument/2006/relationships/slide" Target="/ppt/slides/slide2.xml" Id="Re4558b26202348d7" /><Relationship Type="http://schemas.openxmlformats.org/officeDocument/2006/relationships/slide" Target="/ppt/slides/slide3.xml" Id="R2fbff2fc349a4dcf" /><Relationship Type="http://schemas.openxmlformats.org/officeDocument/2006/relationships/slide" Target="/ppt/slides/slide4.xml" Id="R0ff5f4445efa49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7e193df064463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7b203ace3b4fe0" /><Relationship Type="http://schemas.openxmlformats.org/officeDocument/2006/relationships/notesMaster" Target="/ppt/notesMasters/notesMaster1.xml" Id="Rd107c3eedf71436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5161f2aa38468f" /><Relationship Type="http://schemas.openxmlformats.org/officeDocument/2006/relationships/notesMaster" Target="/ppt/notesMasters/notesMaster1.xml" Id="Rb9a0d5f5aa5146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fdcf36d6a0b4305" /><Relationship Type="http://schemas.openxmlformats.org/officeDocument/2006/relationships/notesMaster" Target="/ppt/notesMasters/notesMaster1.xml" Id="R6237f19fc1114f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de2062b9af4f71" /><Relationship Type="http://schemas.openxmlformats.org/officeDocument/2006/relationships/notesMaster" Target="/ppt/notesMasters/notesMaster1.xml" Id="Rb00c1810a240448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Формат 90×120 мм. Заполнители для персонализации. Имена не вымышлены и не подставлены. Печать в масштабе 100%. Фотографий в бейдже нет; использован маршрут из прежнего стиля.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Формат 90×120 мм. Заполнители для персонализации. Имена не вымышлены и не подставлены. Печать в масштабе 100%. Фотографий в бейдже нет; использован маршрут из прежнего стиля.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Формат 90×120 мм. Заполнители для персонализации. Имена не вымышлены и не подставлены. Печать в масштабе 100%. Фотографий в бейдже нет; использован маршрут из прежнего стиля.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Формат 90×120 мм. Заполнители для персонализации. Имена не вымышлены и не подставлены. Печать в масштабе 100%. Фотографий в бейдже нет; использован маршрут из прежнего стиля.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7674481651476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659e7175e54c8d" /><Relationship Type="http://schemas.openxmlformats.org/officeDocument/2006/relationships/slideLayout" Target="/ppt/slideLayouts/slideLayout1.xml" Id="Rbb443e15d68a45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443e15d68a45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525a3bb704ec2" /><Relationship Type="http://schemas.openxmlformats.org/officeDocument/2006/relationships/image" Target="/ppt/media/image.png" Id="R4057c63092844a44" /><Relationship Type="http://schemas.openxmlformats.org/officeDocument/2006/relationships/image" Target="/ppt/media/image2.png" Id="R82d365d74b684334" /><Relationship Type="http://schemas.openxmlformats.org/officeDocument/2006/relationships/image" Target="/ppt/media/image3.png" Id="R8c8031bd45c34288" /><Relationship Type="http://schemas.openxmlformats.org/officeDocument/2006/relationships/notesSlide" Target="/ppt/notesSlides/notesSlide1.xml" Id="Rcba6d7dc298941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317d1c95f042c9" /><Relationship Type="http://schemas.openxmlformats.org/officeDocument/2006/relationships/image" Target="/ppt/media/image4.png" Id="Rbde64074f38744c1" /><Relationship Type="http://schemas.openxmlformats.org/officeDocument/2006/relationships/image" Target="/ppt/media/image5.png" Id="R55ef20aa862043c6" /><Relationship Type="http://schemas.openxmlformats.org/officeDocument/2006/relationships/image" Target="/ppt/media/image6.png" Id="R26b8538c9e5b4763" /><Relationship Type="http://schemas.openxmlformats.org/officeDocument/2006/relationships/notesSlide" Target="/ppt/notesSlides/notesSlide2.xml" Id="Rd019668662d844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01d70ab0d2495f" /><Relationship Type="http://schemas.openxmlformats.org/officeDocument/2006/relationships/image" Target="/ppt/media/image7.png" Id="Raea9076c77244392" /><Relationship Type="http://schemas.openxmlformats.org/officeDocument/2006/relationships/image" Target="/ppt/media/image8.png" Id="R914a1503828d454b" /><Relationship Type="http://schemas.openxmlformats.org/officeDocument/2006/relationships/image" Target="/ppt/media/image9.png" Id="R32c452b4a7c449d8" /><Relationship Type="http://schemas.openxmlformats.org/officeDocument/2006/relationships/notesSlide" Target="/ppt/notesSlides/notesSlide3.xml" Id="R9b5ad09b9cfb47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2e826b99d47cc" /><Relationship Type="http://schemas.openxmlformats.org/officeDocument/2006/relationships/image" Target="/ppt/media/image10.png" Id="Rd98cd4b4bbee4252" /><Relationship Type="http://schemas.openxmlformats.org/officeDocument/2006/relationships/image" Target="/ppt/media/image11.png" Id="R52fb42f3a05749fd" /><Relationship Type="http://schemas.openxmlformats.org/officeDocument/2006/relationships/image" Target="/ppt/media/image12.png" Id="R178757a788eb4bb1" /><Relationship Type="http://schemas.openxmlformats.org/officeDocument/2006/relationships/notesSlide" Target="/ppt/notesSlides/notesSlide4.xml" Id="Rc4f7cc02d75b4ae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7c63092844a44"/>
          <a:stretch xmlns:a="http://schemas.openxmlformats.org/drawingml/2006/main"/>
        </p:blipFill>
        <p:spPr>
          <a:xfrm xmlns:a="http://schemas.openxmlformats.org/drawingml/2006/main">
            <a:off x="180975" y="16604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text">
            <a:extLst xmlns:a="http://schemas.openxmlformats.org/drawingml/2006/main">
              <a:ext uri="{FF2B5EF4-FFF2-40B4-BE49-F238E27FC236}">
                <a16:creationId xmlns:a16="http://schemas.microsoft.com/office/drawing/2014/main" id="{DDF6FE31-F2B1-4E08-B8EE-95A7AD1F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38125"/>
            <a:ext cx="22288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87A5B48D-0F8A-43BA-A1B4-7B59C44AA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23875"/>
            <a:ext cx="22479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918BDF-2159-4F55-BE3E-60178957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895350"/>
            <a:ext cx="28765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EF"/>
          </a:solidFill>
          <a:ln xmlns:a="http://schemas.openxmlformats.org/drawingml/2006/main" w="0">
            <a:noFill/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5AD32D2E-9C96-40B0-A3C6-A5BBED3D3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" y="942975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УЧАСТНИК</a:t>
            </a:r>
          </a:p>
        </p:txBody>
      </p:sp>
      <p:sp>
        <p:nvSpPr>
          <p:cNvPr id="6" name="surname">
            <a:extLst xmlns:a="http://schemas.openxmlformats.org/drawingml/2006/main">
              <a:ext uri="{FF2B5EF4-FFF2-40B4-BE49-F238E27FC236}">
                <a16:creationId xmlns:a16="http://schemas.microsoft.com/office/drawing/2014/main" id="{BC4F7A1E-0211-4E3C-B6DF-AFF7EEE9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1390650"/>
            <a:ext cx="28765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[ФАМИЛИЯ]</a:t>
            </a:r>
          </a:p>
        </p:txBody>
      </p:sp>
      <p:sp>
        <p:nvSpPr>
          <p:cNvPr id="7" name="name">
            <a:extLst xmlns:a="http://schemas.openxmlformats.org/drawingml/2006/main">
              <a:ext uri="{FF2B5EF4-FFF2-40B4-BE49-F238E27FC236}">
                <a16:creationId xmlns:a16="http://schemas.microsoft.com/office/drawing/2014/main" id="{F73EA477-0D63-4DEF-92E6-9959D4E4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1905000"/>
            <a:ext cx="2876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[Имя Отчество]</a:t>
            </a:r>
          </a:p>
        </p:txBody>
      </p:sp>
      <p:sp>
        <p:nvSpPr>
          <p:cNvPr id="8" name="organisation">
            <a:extLst xmlns:a="http://schemas.openxmlformats.org/drawingml/2006/main">
              <a:ext uri="{FF2B5EF4-FFF2-40B4-BE49-F238E27FC236}">
                <a16:creationId xmlns:a16="http://schemas.microsoft.com/office/drawing/2014/main" id="{A816CC9F-EAFF-4D54-B348-3107D70C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2476500"/>
            <a:ext cx="28765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[Название колледжа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или организации]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F2999619-B2DE-43F9-A820-9945DBBE4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3105150"/>
            <a:ext cx="1619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ГРУППА [00]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C0DCB23C-A883-4D48-BE9A-7F3704B8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3105150"/>
            <a:ext cx="981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№ [000]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d365d74b684334"/>
          <a:stretch xmlns:a="http://schemas.openxmlformats.org/drawingml/2006/main"/>
        </p:blipFill>
        <p:spPr>
          <a:xfrm xmlns:a="http://schemas.openxmlformats.org/drawingml/2006/main">
            <a:off x="181070" y="3457575"/>
            <a:ext cx="2876360" cy="616363"/>
          </a:xfrm>
          <a:prstGeom xmlns:a="http://schemas.openxmlformats.org/drawingml/2006/main" prst="rect">
            <a:avLst/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8031bd45c34288"/>
          <a:stretch xmlns:a="http://schemas.openxmlformats.org/drawingml/2006/main"/>
        </p:blipFill>
        <p:spPr>
          <a:xfrm xmlns:a="http://schemas.openxmlformats.org/drawingml/2006/main">
            <a:off x="890868" y="4076700"/>
            <a:ext cx="1456765" cy="190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984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e64074f38744c1"/>
          <a:stretch xmlns:a="http://schemas.openxmlformats.org/drawingml/2006/main"/>
        </p:blipFill>
        <p:spPr>
          <a:xfrm xmlns:a="http://schemas.openxmlformats.org/drawingml/2006/main">
            <a:off x="180975" y="16604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text">
            <a:extLst xmlns:a="http://schemas.openxmlformats.org/drawingml/2006/main">
              <a:ext uri="{FF2B5EF4-FFF2-40B4-BE49-F238E27FC236}">
                <a16:creationId xmlns:a16="http://schemas.microsoft.com/office/drawing/2014/main" id="{17F3FA36-1165-412D-BAD1-FE10DB07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38125"/>
            <a:ext cx="22288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FE53D598-3EA6-40B5-A960-7FDC9367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23875"/>
            <a:ext cx="22479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CE3A82-1F81-4AD8-BE0B-08C83D57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895350"/>
            <a:ext cx="28765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EF"/>
          </a:solidFill>
          <a:ln xmlns:a="http://schemas.openxmlformats.org/drawingml/2006/main" w="0">
            <a:noFill/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80C9B402-2A63-4E0E-AEAD-FC9BB496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" y="942975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МОДЕРАТОР</a:t>
            </a:r>
          </a:p>
        </p:txBody>
      </p:sp>
      <p:sp>
        <p:nvSpPr>
          <p:cNvPr id="6" name="surname">
            <a:extLst xmlns:a="http://schemas.openxmlformats.org/drawingml/2006/main">
              <a:ext uri="{FF2B5EF4-FFF2-40B4-BE49-F238E27FC236}">
                <a16:creationId xmlns:a16="http://schemas.microsoft.com/office/drawing/2014/main" id="{39CC87BE-7A17-4BC3-A0A2-52694059B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1390650"/>
            <a:ext cx="28765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[ФАМИЛИЯ]</a:t>
            </a:r>
          </a:p>
        </p:txBody>
      </p:sp>
      <p:sp>
        <p:nvSpPr>
          <p:cNvPr id="7" name="name">
            <a:extLst xmlns:a="http://schemas.openxmlformats.org/drawingml/2006/main">
              <a:ext uri="{FF2B5EF4-FFF2-40B4-BE49-F238E27FC236}">
                <a16:creationId xmlns:a16="http://schemas.microsoft.com/office/drawing/2014/main" id="{1FBFCA15-4166-4E13-B291-D9E80ED0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1905000"/>
            <a:ext cx="2876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[Имя Отчество]</a:t>
            </a:r>
          </a:p>
        </p:txBody>
      </p:sp>
      <p:sp>
        <p:nvSpPr>
          <p:cNvPr id="8" name="organisation">
            <a:extLst xmlns:a="http://schemas.openxmlformats.org/drawingml/2006/main">
              <a:ext uri="{FF2B5EF4-FFF2-40B4-BE49-F238E27FC236}">
                <a16:creationId xmlns:a16="http://schemas.microsoft.com/office/drawing/2014/main" id="{2FCF0C07-FE7A-438C-8976-6645A1ED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2476500"/>
            <a:ext cx="28765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[Название колледжа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или организации]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5FF39D7C-059E-42BF-828A-C073F5F0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3105150"/>
            <a:ext cx="1619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ГРУППА [00]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CAEF279B-EB4E-4CCA-876C-81E793DF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3105150"/>
            <a:ext cx="981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№ [000]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ef20aa862043c6"/>
          <a:stretch xmlns:a="http://schemas.openxmlformats.org/drawingml/2006/main"/>
        </p:blipFill>
        <p:spPr>
          <a:xfrm xmlns:a="http://schemas.openxmlformats.org/drawingml/2006/main">
            <a:off x="181070" y="3457575"/>
            <a:ext cx="2876360" cy="616363"/>
          </a:xfrm>
          <a:prstGeom xmlns:a="http://schemas.openxmlformats.org/drawingml/2006/main" prst="rect">
            <a:avLst/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8538c9e5b4763"/>
          <a:stretch xmlns:a="http://schemas.openxmlformats.org/drawingml/2006/main"/>
        </p:blipFill>
        <p:spPr>
          <a:xfrm xmlns:a="http://schemas.openxmlformats.org/drawingml/2006/main">
            <a:off x="890868" y="4076700"/>
            <a:ext cx="1456765" cy="190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698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a9076c77244392"/>
          <a:stretch xmlns:a="http://schemas.openxmlformats.org/drawingml/2006/main"/>
        </p:blipFill>
        <p:spPr>
          <a:xfrm xmlns:a="http://schemas.openxmlformats.org/drawingml/2006/main">
            <a:off x="180975" y="16604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text">
            <a:extLst xmlns:a="http://schemas.openxmlformats.org/drawingml/2006/main">
              <a:ext uri="{FF2B5EF4-FFF2-40B4-BE49-F238E27FC236}">
                <a16:creationId xmlns:a16="http://schemas.microsoft.com/office/drawing/2014/main" id="{BDA47DA0-685D-4FCB-8839-45A492B09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38125"/>
            <a:ext cx="22288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1016EC13-76D4-434E-831E-31BDD6A93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23875"/>
            <a:ext cx="22479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B4ED4F-3187-4059-A27F-511669B73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895350"/>
            <a:ext cx="28765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EF"/>
          </a:solidFill>
          <a:ln xmlns:a="http://schemas.openxmlformats.org/drawingml/2006/main" w="0">
            <a:noFill/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36836317-6552-4474-90F5-F0E23CD01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" y="942975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СПИКЕР</a:t>
            </a:r>
          </a:p>
        </p:txBody>
      </p:sp>
      <p:sp>
        <p:nvSpPr>
          <p:cNvPr id="6" name="surname">
            <a:extLst xmlns:a="http://schemas.openxmlformats.org/drawingml/2006/main">
              <a:ext uri="{FF2B5EF4-FFF2-40B4-BE49-F238E27FC236}">
                <a16:creationId xmlns:a16="http://schemas.microsoft.com/office/drawing/2014/main" id="{7029B28F-14A0-4E52-B88C-3A56D8816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1390650"/>
            <a:ext cx="28765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[ФАМИЛИЯ]</a:t>
            </a:r>
          </a:p>
        </p:txBody>
      </p:sp>
      <p:sp>
        <p:nvSpPr>
          <p:cNvPr id="7" name="name">
            <a:extLst xmlns:a="http://schemas.openxmlformats.org/drawingml/2006/main">
              <a:ext uri="{FF2B5EF4-FFF2-40B4-BE49-F238E27FC236}">
                <a16:creationId xmlns:a16="http://schemas.microsoft.com/office/drawing/2014/main" id="{6918F086-F89B-4C0F-B378-E424A2362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1905000"/>
            <a:ext cx="2876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[Имя Отчество]</a:t>
            </a:r>
          </a:p>
        </p:txBody>
      </p:sp>
      <p:sp>
        <p:nvSpPr>
          <p:cNvPr id="8" name="organisation">
            <a:extLst xmlns:a="http://schemas.openxmlformats.org/drawingml/2006/main">
              <a:ext uri="{FF2B5EF4-FFF2-40B4-BE49-F238E27FC236}">
                <a16:creationId xmlns:a16="http://schemas.microsoft.com/office/drawing/2014/main" id="{BA79AF06-D7E7-4540-AB35-8AD6AB2A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2476500"/>
            <a:ext cx="28765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[Название колледжа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или организации]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177B55F8-F7FA-42BA-87A5-2B40DE70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3105150"/>
            <a:ext cx="1619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ГРУППА [00]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0BB61B7B-9F4B-498A-A012-7EE18524D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3105150"/>
            <a:ext cx="981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№ [000]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4a1503828d454b"/>
          <a:stretch xmlns:a="http://schemas.openxmlformats.org/drawingml/2006/main"/>
        </p:blipFill>
        <p:spPr>
          <a:xfrm xmlns:a="http://schemas.openxmlformats.org/drawingml/2006/main">
            <a:off x="181070" y="3457575"/>
            <a:ext cx="2876360" cy="616363"/>
          </a:xfrm>
          <a:prstGeom xmlns:a="http://schemas.openxmlformats.org/drawingml/2006/main" prst="rect">
            <a:avLst/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c452b4a7c449d8"/>
          <a:stretch xmlns:a="http://schemas.openxmlformats.org/drawingml/2006/main"/>
        </p:blipFill>
        <p:spPr>
          <a:xfrm xmlns:a="http://schemas.openxmlformats.org/drawingml/2006/main">
            <a:off x="890868" y="4076700"/>
            <a:ext cx="1456765" cy="190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428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8cd4b4bbee4252"/>
          <a:stretch xmlns:a="http://schemas.openxmlformats.org/drawingml/2006/main"/>
        </p:blipFill>
        <p:spPr>
          <a:xfrm xmlns:a="http://schemas.openxmlformats.org/drawingml/2006/main">
            <a:off x="180975" y="16604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text">
            <a:extLst xmlns:a="http://schemas.openxmlformats.org/drawingml/2006/main">
              <a:ext uri="{FF2B5EF4-FFF2-40B4-BE49-F238E27FC236}">
                <a16:creationId xmlns:a16="http://schemas.microsoft.com/office/drawing/2014/main" id="{32A97F41-08A3-4364-815C-783912B1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38125"/>
            <a:ext cx="22288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71C1B03D-18F6-439D-AFB2-33671000D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23875"/>
            <a:ext cx="22479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7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0993F-FD21-4640-8553-40EA1299F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895350"/>
            <a:ext cx="28765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5EF"/>
          </a:solidFill>
          <a:ln xmlns:a="http://schemas.openxmlformats.org/drawingml/2006/main" w="0">
            <a:noFill/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5D172F45-EFF2-4259-9037-C1784308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" y="942975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ОРГАНИЗАТОР</a:t>
            </a:r>
          </a:p>
        </p:txBody>
      </p:sp>
      <p:sp>
        <p:nvSpPr>
          <p:cNvPr id="6" name="surname">
            <a:extLst xmlns:a="http://schemas.openxmlformats.org/drawingml/2006/main">
              <a:ext uri="{FF2B5EF4-FFF2-40B4-BE49-F238E27FC236}">
                <a16:creationId xmlns:a16="http://schemas.microsoft.com/office/drawing/2014/main" id="{5C7EE342-420A-4A5E-A6B2-ABC848CD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1390650"/>
            <a:ext cx="28765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[ФАМИЛИЯ]</a:t>
            </a:r>
          </a:p>
        </p:txBody>
      </p:sp>
      <p:sp>
        <p:nvSpPr>
          <p:cNvPr id="7" name="name">
            <a:extLst xmlns:a="http://schemas.openxmlformats.org/drawingml/2006/main">
              <a:ext uri="{FF2B5EF4-FFF2-40B4-BE49-F238E27FC236}">
                <a16:creationId xmlns:a16="http://schemas.microsoft.com/office/drawing/2014/main" id="{4EF107B6-1240-493A-B830-B8736EBB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1905000"/>
            <a:ext cx="2876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[Имя Отчество]</a:t>
            </a:r>
          </a:p>
        </p:txBody>
      </p:sp>
      <p:sp>
        <p:nvSpPr>
          <p:cNvPr id="8" name="organisation">
            <a:extLst xmlns:a="http://schemas.openxmlformats.org/drawingml/2006/main">
              <a:ext uri="{FF2B5EF4-FFF2-40B4-BE49-F238E27FC236}">
                <a16:creationId xmlns:a16="http://schemas.microsoft.com/office/drawing/2014/main" id="{E079FE19-6DEA-4FDB-98CC-4948C2550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2476500"/>
            <a:ext cx="28765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[Название колледжа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или организации]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40EFA386-BBDB-4D6F-8029-FE8D6E196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" y="3105150"/>
            <a:ext cx="1619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ГРУППА [00]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B17A0D1C-3A8F-4C9D-A06D-DA86B042E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3105150"/>
            <a:ext cx="981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№ [000]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fb42f3a05749fd"/>
          <a:stretch xmlns:a="http://schemas.openxmlformats.org/drawingml/2006/main"/>
        </p:blipFill>
        <p:spPr>
          <a:xfrm xmlns:a="http://schemas.openxmlformats.org/drawingml/2006/main">
            <a:off x="181070" y="3457575"/>
            <a:ext cx="2876360" cy="616363"/>
          </a:xfrm>
          <a:prstGeom xmlns:a="http://schemas.openxmlformats.org/drawingml/2006/main" prst="rect">
            <a:avLst/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8757a788eb4bb1"/>
          <a:stretch xmlns:a="http://schemas.openxmlformats.org/drawingml/2006/main"/>
        </p:blipFill>
        <p:spPr>
          <a:xfrm xmlns:a="http://schemas.openxmlformats.org/drawingml/2006/main">
            <a:off x="890868" y="4076700"/>
            <a:ext cx="1456765" cy="190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365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2026-09-27T07:33:53.1260000Z</dcterms:created>
  <dcterms:modified xsi:type="dcterms:W3CDTF">2026-09-27T07:33:53.1260000Z</dcterms:modified>
</coreProperties>
</file>