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449e5251ef4476c" /><Relationship Type="http://schemas.openxmlformats.org/officeDocument/2006/relationships/extended-properties" Target="/docProps/app.xml" Id="R1000873f5eb34e2c" /><Relationship Type="http://schemas.openxmlformats.org/officeDocument/2006/relationships/officeDocument" Target="/ppt/presentation.xml" Id="R114a7038b74145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12fb3b4f4d435f"/>
  </p:sldMasterIdLst>
  <p:notesMasterIdLst>
    <p:notesMasterId xmlns:r="http://schemas.openxmlformats.org/officeDocument/2006/relationships" r:id="R7dd0de71cdd14abf"/>
  </p:notesMasterIdLst>
  <p:sldIdLst>
    <p:sldId xmlns:r="http://schemas.openxmlformats.org/officeDocument/2006/relationships" id="256" r:id="R3cea5c1852544b18"/>
    <p:sldId xmlns:r="http://schemas.openxmlformats.org/officeDocument/2006/relationships" id="257" r:id="R1e0d3c1c09cc40f1"/>
    <p:sldId xmlns:r="http://schemas.openxmlformats.org/officeDocument/2006/relationships" id="258" r:id="R40b0b4d8c6c74e7f"/>
    <p:sldId xmlns:r="http://schemas.openxmlformats.org/officeDocument/2006/relationships" id="259" r:id="Rf7170395779c43da"/>
    <p:sldId xmlns:r="http://schemas.openxmlformats.org/officeDocument/2006/relationships" id="260" r:id="R1b4d3b24a03f484c"/>
    <p:sldId xmlns:r="http://schemas.openxmlformats.org/officeDocument/2006/relationships" id="261" r:id="R23d0ada3b18c4fcf"/>
    <p:sldId xmlns:r="http://schemas.openxmlformats.org/officeDocument/2006/relationships" id="262" r:id="R833b3832c1794f3b"/>
    <p:sldId xmlns:r="http://schemas.openxmlformats.org/officeDocument/2006/relationships" id="263" r:id="R4efc329ff1c44e67"/>
    <p:sldId xmlns:r="http://schemas.openxmlformats.org/officeDocument/2006/relationships" id="264" r:id="R55fbfbfb95244c5d"/>
    <p:sldId xmlns:r="http://schemas.openxmlformats.org/officeDocument/2006/relationships" id="265" r:id="R9967a950ab5b483e"/>
    <p:sldId xmlns:r="http://schemas.openxmlformats.org/officeDocument/2006/relationships" id="266" r:id="R34b374f400874d76"/>
    <p:sldId xmlns:r="http://schemas.openxmlformats.org/officeDocument/2006/relationships" id="267" r:id="Rd5d8b25594e9475e"/>
  </p:sldIdLst>
  <p:sldSz cx="12192000" cy="762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b0e093d3d834134" /><Relationship Type="http://schemas.openxmlformats.org/officeDocument/2006/relationships/slideMaster" Target="/ppt/slideMasters/slideMaster1.xml" Id="R5912fb3b4f4d435f" /><Relationship Type="http://schemas.openxmlformats.org/officeDocument/2006/relationships/notesMaster" Target="/ppt/notesMasters/notesMaster1.xml" Id="R7dd0de71cdd14abf" /><Relationship Type="http://schemas.openxmlformats.org/officeDocument/2006/relationships/presProps" Target="/ppt/presProps.xml" Id="Rc930bcb404f24acd" /><Relationship Type="http://schemas.openxmlformats.org/officeDocument/2006/relationships/tableStyles" Target="/ppt/tableStyles.xml" Id="R879a28d26ad749f2" /><Relationship Type="http://schemas.openxmlformats.org/officeDocument/2006/relationships/slide" Target="/ppt/slides/slide1.xml" Id="R3cea5c1852544b18" /><Relationship Type="http://schemas.openxmlformats.org/officeDocument/2006/relationships/slide" Target="/ppt/slides/slide2.xml" Id="R1e0d3c1c09cc40f1" /><Relationship Type="http://schemas.openxmlformats.org/officeDocument/2006/relationships/slide" Target="/ppt/slides/slide3.xml" Id="R40b0b4d8c6c74e7f" /><Relationship Type="http://schemas.openxmlformats.org/officeDocument/2006/relationships/slide" Target="/ppt/slides/slide4.xml" Id="Rf7170395779c43da" /><Relationship Type="http://schemas.openxmlformats.org/officeDocument/2006/relationships/slide" Target="/ppt/slides/slide5.xml" Id="R1b4d3b24a03f484c" /><Relationship Type="http://schemas.openxmlformats.org/officeDocument/2006/relationships/slide" Target="/ppt/slides/slide6.xml" Id="R23d0ada3b18c4fcf" /><Relationship Type="http://schemas.openxmlformats.org/officeDocument/2006/relationships/slide" Target="/ppt/slides/slide7.xml" Id="R833b3832c1794f3b" /><Relationship Type="http://schemas.openxmlformats.org/officeDocument/2006/relationships/slide" Target="/ppt/slides/slide8.xml" Id="R4efc329ff1c44e67" /><Relationship Type="http://schemas.openxmlformats.org/officeDocument/2006/relationships/slide" Target="/ppt/slides/slide9.xml" Id="R55fbfbfb95244c5d" /><Relationship Type="http://schemas.openxmlformats.org/officeDocument/2006/relationships/slide" Target="/ppt/slides/slide10.xml" Id="R9967a950ab5b483e" /><Relationship Type="http://schemas.openxmlformats.org/officeDocument/2006/relationships/slide" Target="/ppt/slides/slide11.xml" Id="R34b374f400874d76" /><Relationship Type="http://schemas.openxmlformats.org/officeDocument/2006/relationships/slide" Target="/ppt/slides/slide12.xml" Id="Rd5d8b25594e947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0cc175bbcaf4c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0269d08bdf64c4b" /><Relationship Type="http://schemas.openxmlformats.org/officeDocument/2006/relationships/notesMaster" Target="/ppt/notesMasters/notesMaster1.xml" Id="R71546eb04b7b4a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239ebd3a264cf7" /><Relationship Type="http://schemas.openxmlformats.org/officeDocument/2006/relationships/notesMaster" Target="/ppt/notesMasters/notesMaster1.xml" Id="Rd78dd54f82824dd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2c2010038b43aa" /><Relationship Type="http://schemas.openxmlformats.org/officeDocument/2006/relationships/notesMaster" Target="/ppt/notesMasters/notesMaster1.xml" Id="R5542ed5869be4d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20e7977c704384" /><Relationship Type="http://schemas.openxmlformats.org/officeDocument/2006/relationships/notesMaster" Target="/ppt/notesMasters/notesMaster1.xml" Id="R6ab59a003b4147a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5276e2f0c3e41c1" /><Relationship Type="http://schemas.openxmlformats.org/officeDocument/2006/relationships/notesMaster" Target="/ppt/notesMasters/notesMaster1.xml" Id="R5791d7a0d96445f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35776e4ab94060" /><Relationship Type="http://schemas.openxmlformats.org/officeDocument/2006/relationships/notesMaster" Target="/ppt/notesMasters/notesMaster1.xml" Id="R6695411076b34c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c205e2549e4c0a" /><Relationship Type="http://schemas.openxmlformats.org/officeDocument/2006/relationships/notesMaster" Target="/ppt/notesMasters/notesMaster1.xml" Id="Rc6cb355b3764428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03c44590b8497d" /><Relationship Type="http://schemas.openxmlformats.org/officeDocument/2006/relationships/notesMaster" Target="/ppt/notesMasters/notesMaster1.xml" Id="R04657bca0d694ad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6be46cfb8ba4067" /><Relationship Type="http://schemas.openxmlformats.org/officeDocument/2006/relationships/notesMaster" Target="/ppt/notesMasters/notesMaster1.xml" Id="R76a352a1d5084b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953c98aaaae45b4" /><Relationship Type="http://schemas.openxmlformats.org/officeDocument/2006/relationships/notesMaster" Target="/ppt/notesMasters/notesMaster1.xml" Id="R6a38138c1b1d453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31efa734f7f4ab4" /><Relationship Type="http://schemas.openxmlformats.org/officeDocument/2006/relationships/notesMaster" Target="/ppt/notesMasters/notesMaster1.xml" Id="Re4565d4cb8e84ca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c58e4b9ebaa4ee6" /><Relationship Type="http://schemas.openxmlformats.org/officeDocument/2006/relationships/notesMaster" Target="/ppt/notesMasters/notesMaster1.xml" Id="Rc003e5ae97a34ce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1.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2.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3.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4.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5.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6.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7.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8.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9.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10.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11.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12. Источник: TEMY_PROGRAMMY. Отдельная композиция 1920x1200.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ef0d1ace1848d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07788ea8844df6" /><Relationship Type="http://schemas.openxmlformats.org/officeDocument/2006/relationships/slideLayout" Target="/ppt/slideLayouts/slideLayout1.xml" Id="R271dead414b248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1dead414b248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3ebf4a86bd4d47" /><Relationship Type="http://schemas.openxmlformats.org/officeDocument/2006/relationships/image" Target="/ppt/media/image.png" Id="R2ab404838dd2403e" /><Relationship Type="http://schemas.openxmlformats.org/officeDocument/2006/relationships/image" Target="/ppt/media/image2.png" Id="R976d982bc42a4978" /><Relationship Type="http://schemas.openxmlformats.org/officeDocument/2006/relationships/image" Target="/ppt/media/image3.png" Id="R53a1710da76e4702" /><Relationship Type="http://schemas.openxmlformats.org/officeDocument/2006/relationships/notesSlide" Target="/ppt/notesSlides/notesSlide1.xml" Id="R934c98fd04c849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f8161407b24b8c" /><Relationship Type="http://schemas.openxmlformats.org/officeDocument/2006/relationships/image" Target="/ppt/media/image4.png" Id="R7fa93c0e4cc34e18" /><Relationship Type="http://schemas.openxmlformats.org/officeDocument/2006/relationships/image" Target="/ppt/media/image5.png" Id="Rb69845a6d6314d6c" /><Relationship Type="http://schemas.openxmlformats.org/officeDocument/2006/relationships/image" Target="/ppt/media/image6.png" Id="R9da965865fe84b48" /><Relationship Type="http://schemas.openxmlformats.org/officeDocument/2006/relationships/notesSlide" Target="/ppt/notesSlides/notesSlide2.xml" Id="Rddd22348774443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a4a7f06a84ab7" /><Relationship Type="http://schemas.openxmlformats.org/officeDocument/2006/relationships/image" Target="/ppt/media/image7.png" Id="Redbf2f40d04947c6" /><Relationship Type="http://schemas.openxmlformats.org/officeDocument/2006/relationships/image" Target="/ppt/media/image8.png" Id="R33dd5670d3964f86" /><Relationship Type="http://schemas.openxmlformats.org/officeDocument/2006/relationships/image" Target="/ppt/media/image9.png" Id="Rd7f7a718d29046fe" /><Relationship Type="http://schemas.openxmlformats.org/officeDocument/2006/relationships/notesSlide" Target="/ppt/notesSlides/notesSlide3.xml" Id="R56d1fe788fbf4d1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acc381ccf64ffe" /><Relationship Type="http://schemas.openxmlformats.org/officeDocument/2006/relationships/image" Target="/ppt/media/image10.png" Id="Rca03d2c511e14aef" /><Relationship Type="http://schemas.openxmlformats.org/officeDocument/2006/relationships/image" Target="/ppt/media/image11.png" Id="R42ea6dff3f634b87" /><Relationship Type="http://schemas.openxmlformats.org/officeDocument/2006/relationships/image" Target="/ppt/media/image12.png" Id="R6a5a41f392dd44f4" /><Relationship Type="http://schemas.openxmlformats.org/officeDocument/2006/relationships/notesSlide" Target="/ppt/notesSlides/notesSlide4.xml" Id="Rbdc0e5d10fd8498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1c0611aa904738" /><Relationship Type="http://schemas.openxmlformats.org/officeDocument/2006/relationships/image" Target="/ppt/media/image13.png" Id="R8a5cc158fc0e4e9f" /><Relationship Type="http://schemas.openxmlformats.org/officeDocument/2006/relationships/image" Target="/ppt/media/image14.png" Id="R6b2a94d7e449412c" /><Relationship Type="http://schemas.openxmlformats.org/officeDocument/2006/relationships/image" Target="/ppt/media/image15.png" Id="Red6d981050fb4fdb" /><Relationship Type="http://schemas.openxmlformats.org/officeDocument/2006/relationships/notesSlide" Target="/ppt/notesSlides/notesSlide5.xml" Id="R275ce231bf0644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3956afc6a479d" /><Relationship Type="http://schemas.openxmlformats.org/officeDocument/2006/relationships/image" Target="/ppt/media/image16.png" Id="R3ebc6da534db497b" /><Relationship Type="http://schemas.openxmlformats.org/officeDocument/2006/relationships/image" Target="/ppt/media/image17.png" Id="R011e86aac8264ed1" /><Relationship Type="http://schemas.openxmlformats.org/officeDocument/2006/relationships/image" Target="/ppt/media/image18.png" Id="Rbce6ba42642a4aa1" /><Relationship Type="http://schemas.openxmlformats.org/officeDocument/2006/relationships/notesSlide" Target="/ppt/notesSlides/notesSlide6.xml" Id="R9a92617177fa4e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d4bd347ae64a4c" /><Relationship Type="http://schemas.openxmlformats.org/officeDocument/2006/relationships/image" Target="/ppt/media/image19.png" Id="R83695e35705b421a" /><Relationship Type="http://schemas.openxmlformats.org/officeDocument/2006/relationships/image" Target="/ppt/media/image20.png" Id="R0f7cf938008d4893" /><Relationship Type="http://schemas.openxmlformats.org/officeDocument/2006/relationships/image" Target="/ppt/media/image21.png" Id="R6cea9bece56b479b" /><Relationship Type="http://schemas.openxmlformats.org/officeDocument/2006/relationships/notesSlide" Target="/ppt/notesSlides/notesSlide7.xml" Id="R4b62536983f546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c71408f714847" /><Relationship Type="http://schemas.openxmlformats.org/officeDocument/2006/relationships/image" Target="/ppt/media/image22.png" Id="R5bc97ed181784130" /><Relationship Type="http://schemas.openxmlformats.org/officeDocument/2006/relationships/image" Target="/ppt/media/image23.png" Id="Ra357be68515f484f" /><Relationship Type="http://schemas.openxmlformats.org/officeDocument/2006/relationships/image" Target="/ppt/media/image24.png" Id="R3b88e6b991464bee" /><Relationship Type="http://schemas.openxmlformats.org/officeDocument/2006/relationships/notesSlide" Target="/ppt/notesSlides/notesSlide8.xml" Id="Rd6e86a1f88cb48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dfd215f7ef4649" /><Relationship Type="http://schemas.openxmlformats.org/officeDocument/2006/relationships/image" Target="/ppt/media/image25.png" Id="Rd6831748e1614b43" /><Relationship Type="http://schemas.openxmlformats.org/officeDocument/2006/relationships/image" Target="/ppt/media/image26.png" Id="Ref46de0edaa744ef" /><Relationship Type="http://schemas.openxmlformats.org/officeDocument/2006/relationships/image" Target="/ppt/media/image27.png" Id="R19a7c6dd16fd447a" /><Relationship Type="http://schemas.openxmlformats.org/officeDocument/2006/relationships/notesSlide" Target="/ppt/notesSlides/notesSlide9.xml" Id="R1919072f989e416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462f1d9406421d" /><Relationship Type="http://schemas.openxmlformats.org/officeDocument/2006/relationships/image" Target="/ppt/media/image28.png" Id="Rbad5a478d3d84ddf" /><Relationship Type="http://schemas.openxmlformats.org/officeDocument/2006/relationships/image" Target="/ppt/media/image29.png" Id="R5d2d63a18f024c16" /><Relationship Type="http://schemas.openxmlformats.org/officeDocument/2006/relationships/image" Target="/ppt/media/image30.png" Id="Re1448009b46049b7" /><Relationship Type="http://schemas.openxmlformats.org/officeDocument/2006/relationships/notesSlide" Target="/ppt/notesSlides/notesSlide10.xml" Id="Rcb7341e499364fd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7f2724a03d4ff5" /><Relationship Type="http://schemas.openxmlformats.org/officeDocument/2006/relationships/image" Target="/ppt/media/image31.png" Id="R6111cbd2d69d46d6" /><Relationship Type="http://schemas.openxmlformats.org/officeDocument/2006/relationships/image" Target="/ppt/media/image32.png" Id="R9b041868f18b4727" /><Relationship Type="http://schemas.openxmlformats.org/officeDocument/2006/relationships/image" Target="/ppt/media/image33.png" Id="R74b0a34f8b3946c1" /><Relationship Type="http://schemas.openxmlformats.org/officeDocument/2006/relationships/notesSlide" Target="/ppt/notesSlides/notesSlide11.xml" Id="R4563829b328e47f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fe66212ccd41ad" /><Relationship Type="http://schemas.openxmlformats.org/officeDocument/2006/relationships/image" Target="/ppt/media/image34.png" Id="Ra4d8477b6e0f403c" /><Relationship Type="http://schemas.openxmlformats.org/officeDocument/2006/relationships/image" Target="/ppt/media/image35.png" Id="R09b56c487eb44968" /><Relationship Type="http://schemas.openxmlformats.org/officeDocument/2006/relationships/image" Target="/ppt/media/image36.png" Id="Rb453ab949ec44df0" /><Relationship Type="http://schemas.openxmlformats.org/officeDocument/2006/relationships/notesSlide" Target="/ppt/notesSlides/notesSlide12.xml" Id="R69099a40022248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b404838dd2403e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6d982bc42a4978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A928DB18-AFC3-4589-9B20-AF9657966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C2C44492-D6FD-49D0-8AA0-18C3009BE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A92109E7-713D-4E93-B857-1141D499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01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F916C64A-830A-4424-A07B-087F3E34C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Бережливый колледж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56E9FD8-D514-4988-A455-4BCCE41E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1AD0FD-79E3-40FB-8804-AD8936865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1710da76e4702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A9C81F15-EE9C-4B47-B99A-3932F7C9B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0081470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a93c0e4cc34e18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9845a6d6314d6c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8328B29F-C711-4A3C-B01D-361F8F6B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1AD60174-9EB8-4B73-BA7A-019792878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F6131861-A7E6-4D18-9A51-CA7A6570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02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F7F6E330-703F-4583-A614-8E8FD7651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Искусственный интеллект в колледже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C787FE2-7B5B-402A-8E00-10F1CCB9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CCEBB1-2CEA-431D-9032-D52383C1D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a965865fe84b48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945907D1-49E7-4111-9CE1-BE3C541DF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7662239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bf2f40d04947c6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dd5670d3964f86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A377434D-E75F-4D06-8BFA-8728ABA72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55B6C276-F234-4108-83F0-C531C070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C2FD190D-0D32-4AC9-86A9-BC8D77F82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03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91C05D99-115A-4E6F-87F6-15856AA77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Межколледжный кампус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83A1B84B-2F36-4F92-8CCB-C5FA3505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6C6EB5-5398-417E-BF83-9A8B19B86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f7a718d29046fe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1075780F-D782-495A-8482-82666B11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0735319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03d2c511e14aef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ea6dff3f634b87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9FE259B2-5258-4C0A-A29F-3D1FAA03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280184B3-81BD-4B81-8C90-D80BAC35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7900EB69-B0A6-4B54-8FB4-202A133D7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04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01CEC022-F9F0-4759-8727-0DDB9E57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Конструкторское бюро в колледже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B43848CD-2ED5-4E69-A2BE-33EB3769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71023D-626B-4E35-BB8A-5C66541CE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5a41f392dd44f4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AE802493-DA58-4CE3-B9D8-F3ADFA98B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4543888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5cc158fc0e4e9f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2a94d7e449412c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3166F9B0-262F-4348-A46A-DB5242CEC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BEDBD12A-7F6A-4CAC-AB8C-83C541CE2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B7D79CEE-4BB5-4CD4-AF90-2F7BF3106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05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A94AAA88-4989-4AE9-BA94-4ED077DC6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Опережающая подготовка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AB15EE09-99BD-4291-9354-11A023048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4DFACD-F735-406C-A80C-2FFF6BB42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6d981050fb4fdb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B5143033-0227-47A0-9C8F-1CB85DD9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0822196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bc6da534db497b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1e86aac8264ed1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EBE489CB-F36A-4EEE-A207-6AEBDAAAF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66FF8052-E348-468F-84B2-8E9DCCF0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37417DDB-F831-4578-A46E-4BF09613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06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035355B0-85B6-43BC-A25E-B54A3F67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как опора карьеры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306E1D9F-2301-4076-903A-9EDCD755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DFF0EF-27FC-4D02-930C-002B79D5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e6ba42642a4aa1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3DE75E9A-D444-4671-BC86-72004F99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0388012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95e35705b421a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7cf938008d4893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FA88AC91-A2AD-40FB-ABC2-9201DE6DC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6F57ECA9-8A31-48FC-8CBA-570CBF898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C6E6BAF6-F254-4B66-AEB9-3440C309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07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7DBB661B-98FA-4508-AB12-4ABBF89D7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в опорном городе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F70CA93-6DB6-42FE-9A0B-EEC1A9D4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498C88-C78B-4AE3-AB8C-FED130466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ea9bece56b479b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A01E14DB-3662-4E70-9BE8-78BD636C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0405001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c97ed181784130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57be68515f484f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FF6E2802-6883-4CCF-BDCC-54E6D063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28E6A786-D47F-4163-B61D-EBD6908EB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5EE4809B-E8CD-4173-BD2F-1B5638C1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08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190EDC46-D911-4E7B-A16E-FEE964EB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с готовой инфраструктурой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D564D84-AC28-41A8-9AC9-CB000F8D0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109211-82A4-443A-B962-9FB9E5E79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88e6b991464bee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7D31DE3A-CDC3-4E6B-873B-B9617D78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7574756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831748e1614b43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46de0edaa744ef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708CB23A-7F77-47CB-87FA-6F851D161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8B9F36C0-0248-4B0D-A47C-5C18717F2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B621075F-9A2B-412E-BC01-7825914E7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09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6A91DA53-5222-4182-A609-3F47F9D8B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как центр развития территории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4E5E9150-B5E5-4766-8245-B23DC5FBF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581EEC-90E5-4D82-8B2A-F81CD493B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a7c6dd16fd447a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CB019522-8B95-4735-A68A-77DBE927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7869057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d5a478d3d84ddf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2d63a18f024c16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32517DB6-6962-45D0-82B0-9AD7E68F2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7DE21234-26CC-465E-8BAA-E030BB83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AC8361DF-2FB0-4939-B9DD-42BACFD0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10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FACE77D6-D33C-4C47-A3E6-2FEE95B6D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отраслевого кластера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A5C6F57C-54C1-43CE-A03E-532A08265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7DD705-7304-448D-922F-4B27C95FB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448009b46049b7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B5237359-31EB-4C1A-B5A9-C49133D98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0868442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11cbd2d69d46d6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041868f18b4727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FC468D3C-EA32-4C74-87CA-AD4C0F5FF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0CB0211B-32E9-492E-B584-8117782D0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675E5B2B-61C9-4942-91B9-2755C44D5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11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6A16BFC2-43CB-4961-8FDE-90C9133CF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Экономика колледжа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64B4D6C2-B117-4C6B-963F-A36AC252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396005-8BE8-496C-841A-BEC40B408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b0a34f8b3946c1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212B00CE-BA98-408B-816A-2141FC1CE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2199614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d8477b6e0f403c"/>
          <a:srcRect xmlns:a="http://schemas.openxmlformats.org/drawingml/2006/main" l="0" t="4796" r="0" b="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86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56c487eb44968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C7562172-91B8-48A0-A44D-1FE6FBF12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8290C4D8-8B9E-4846-A179-506BEA51B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68245B14-A55D-4973-B1DE-BEDA9D28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12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481D6C89-3485-47A8-BA82-C7E2C4F6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Траектория инженерного мышления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ED2E3713-6ED4-4E13-BEDF-49A275655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19F895-4670-43F2-AAF4-E3E52C288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86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53ab949ec44df0"/>
          <a:stretch xmlns:a="http://schemas.openxmlformats.org/drawingml/2006/main"/>
        </p:blipFill>
        <p:spPr>
          <a:xfrm xmlns:a="http://schemas.openxmlformats.org/drawingml/2006/main">
            <a:off x="7018244" y="7067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DB423CFB-B1EE-4509-9821-8CDD7CCDD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81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2133877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2026-09-27T07:35:53.6120000Z</dcterms:created>
  <dcterms:modified xsi:type="dcterms:W3CDTF">2026-09-27T07:35:53.6120000Z</dcterms:modified>
</coreProperties>
</file>