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eedcd35894451c" /><Relationship Type="http://schemas.openxmlformats.org/officeDocument/2006/relationships/extended-properties" Target="/docProps/app.xml" Id="R1130e15434f14ef6" /><Relationship Type="http://schemas.openxmlformats.org/officeDocument/2006/relationships/officeDocument" Target="/ppt/presentation.xml" Id="R1a16b23eb9a047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425a4368904f21"/>
  </p:sldMasterIdLst>
  <p:notesMasterIdLst>
    <p:notesMasterId xmlns:r="http://schemas.openxmlformats.org/officeDocument/2006/relationships" r:id="R830598cb4bb94b6b"/>
  </p:notesMasterIdLst>
  <p:sldIdLst>
    <p:sldId xmlns:r="http://schemas.openxmlformats.org/officeDocument/2006/relationships" id="256" r:id="R640ababa0eda4427"/>
    <p:sldId xmlns:r="http://schemas.openxmlformats.org/officeDocument/2006/relationships" id="257" r:id="R19bf642de68b4840"/>
    <p:sldId xmlns:r="http://schemas.openxmlformats.org/officeDocument/2006/relationships" id="258" r:id="R42eb586e86f44174"/>
    <p:sldId xmlns:r="http://schemas.openxmlformats.org/officeDocument/2006/relationships" id="259" r:id="R88c1f6f5b504435a"/>
    <p:sldId xmlns:r="http://schemas.openxmlformats.org/officeDocument/2006/relationships" id="260" r:id="R96c4e76c1cbc499a"/>
    <p:sldId xmlns:r="http://schemas.openxmlformats.org/officeDocument/2006/relationships" id="261" r:id="R70a291198d114373"/>
    <p:sldId xmlns:r="http://schemas.openxmlformats.org/officeDocument/2006/relationships" id="262" r:id="R5c83217f0ecb4c11"/>
    <p:sldId xmlns:r="http://schemas.openxmlformats.org/officeDocument/2006/relationships" id="263" r:id="Re09809917f2a4c53"/>
    <p:sldId xmlns:r="http://schemas.openxmlformats.org/officeDocument/2006/relationships" id="264" r:id="Ra5e24af9218a4ca5"/>
    <p:sldId xmlns:r="http://schemas.openxmlformats.org/officeDocument/2006/relationships" id="265" r:id="Rf7460ffa93d14354"/>
    <p:sldId xmlns:r="http://schemas.openxmlformats.org/officeDocument/2006/relationships" id="266" r:id="R765e2225dd934089"/>
    <p:sldId xmlns:r="http://schemas.openxmlformats.org/officeDocument/2006/relationships" id="267" r:id="R0c248829a13848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60cdc40aef4208" /><Relationship Type="http://schemas.openxmlformats.org/officeDocument/2006/relationships/slideMaster" Target="/ppt/slideMasters/slideMaster1.xml" Id="Red425a4368904f21" /><Relationship Type="http://schemas.openxmlformats.org/officeDocument/2006/relationships/notesMaster" Target="/ppt/notesMasters/notesMaster1.xml" Id="R830598cb4bb94b6b" /><Relationship Type="http://schemas.openxmlformats.org/officeDocument/2006/relationships/presProps" Target="/ppt/presProps.xml" Id="Rfad83825a9d64263" /><Relationship Type="http://schemas.openxmlformats.org/officeDocument/2006/relationships/tableStyles" Target="/ppt/tableStyles.xml" Id="R55564f9ce3e74463" /><Relationship Type="http://schemas.openxmlformats.org/officeDocument/2006/relationships/slide" Target="/ppt/slides/slide1.xml" Id="R640ababa0eda4427" /><Relationship Type="http://schemas.openxmlformats.org/officeDocument/2006/relationships/slide" Target="/ppt/slides/slide2.xml" Id="R19bf642de68b4840" /><Relationship Type="http://schemas.openxmlformats.org/officeDocument/2006/relationships/slide" Target="/ppt/slides/slide3.xml" Id="R42eb586e86f44174" /><Relationship Type="http://schemas.openxmlformats.org/officeDocument/2006/relationships/slide" Target="/ppt/slides/slide4.xml" Id="R88c1f6f5b504435a" /><Relationship Type="http://schemas.openxmlformats.org/officeDocument/2006/relationships/slide" Target="/ppt/slides/slide5.xml" Id="R96c4e76c1cbc499a" /><Relationship Type="http://schemas.openxmlformats.org/officeDocument/2006/relationships/slide" Target="/ppt/slides/slide6.xml" Id="R70a291198d114373" /><Relationship Type="http://schemas.openxmlformats.org/officeDocument/2006/relationships/slide" Target="/ppt/slides/slide7.xml" Id="R5c83217f0ecb4c11" /><Relationship Type="http://schemas.openxmlformats.org/officeDocument/2006/relationships/slide" Target="/ppt/slides/slide8.xml" Id="Re09809917f2a4c53" /><Relationship Type="http://schemas.openxmlformats.org/officeDocument/2006/relationships/slide" Target="/ppt/slides/slide9.xml" Id="Ra5e24af9218a4ca5" /><Relationship Type="http://schemas.openxmlformats.org/officeDocument/2006/relationships/slide" Target="/ppt/slides/slide10.xml" Id="Rf7460ffa93d14354" /><Relationship Type="http://schemas.openxmlformats.org/officeDocument/2006/relationships/slide" Target="/ppt/slides/slide11.xml" Id="R765e2225dd934089" /><Relationship Type="http://schemas.openxmlformats.org/officeDocument/2006/relationships/slide" Target="/ppt/slides/slide12.xml" Id="R0c248829a13848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1bc20f3319748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a20f552e9c4bb6" /><Relationship Type="http://schemas.openxmlformats.org/officeDocument/2006/relationships/notesMaster" Target="/ppt/notesMasters/notesMaster1.xml" Id="Ra7cb8517196247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52714be764947a3" /><Relationship Type="http://schemas.openxmlformats.org/officeDocument/2006/relationships/notesMaster" Target="/ppt/notesMasters/notesMaster1.xml" Id="R68bdc71a781641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c1fb3de3124c04" /><Relationship Type="http://schemas.openxmlformats.org/officeDocument/2006/relationships/notesMaster" Target="/ppt/notesMasters/notesMaster1.xml" Id="Rc77e707f0f1747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fe2a2a94f44948" /><Relationship Type="http://schemas.openxmlformats.org/officeDocument/2006/relationships/notesMaster" Target="/ppt/notesMasters/notesMaster1.xml" Id="Re55d502fba1a46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afb708f220405e" /><Relationship Type="http://schemas.openxmlformats.org/officeDocument/2006/relationships/notesMaster" Target="/ppt/notesMasters/notesMaster1.xml" Id="R4d54c76d43f3400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3f7f59cb7b43fe" /><Relationship Type="http://schemas.openxmlformats.org/officeDocument/2006/relationships/notesMaster" Target="/ppt/notesMasters/notesMaster1.xml" Id="R87b057d89fca43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8c9c8160294fe6" /><Relationship Type="http://schemas.openxmlformats.org/officeDocument/2006/relationships/notesMaster" Target="/ppt/notesMasters/notesMaster1.xml" Id="Ra70bc8872fc44ac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67baee3e314090" /><Relationship Type="http://schemas.openxmlformats.org/officeDocument/2006/relationships/notesMaster" Target="/ppt/notesMasters/notesMaster1.xml" Id="Rc1b50c19715048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aece161ae14626" /><Relationship Type="http://schemas.openxmlformats.org/officeDocument/2006/relationships/notesMaster" Target="/ppt/notesMasters/notesMaster1.xml" Id="Rf8b598f714004cc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9697ce3b6743ba" /><Relationship Type="http://schemas.openxmlformats.org/officeDocument/2006/relationships/notesMaster" Target="/ppt/notesMasters/notesMaster1.xml" Id="R124876105e4a453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133f74d2684a22" /><Relationship Type="http://schemas.openxmlformats.org/officeDocument/2006/relationships/notesMaster" Target="/ppt/notesMasters/notesMaster1.xml" Id="R9f625635ab4f42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88784b234584e45" /><Relationship Type="http://schemas.openxmlformats.org/officeDocument/2006/relationships/notesMaster" Target="/ppt/notesMasters/notesMaster1.xml" Id="R15c5abd80ce34b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2.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3.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4.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5.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6.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7.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8.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9.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10.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11.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Заставка по теме 12. Источник: TEMY_PROGRAMMY. Отдельная композиция 1920x1080.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d439d9870141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925f70e7a64183" /><Relationship Type="http://schemas.openxmlformats.org/officeDocument/2006/relationships/slideLayout" Target="/ppt/slideLayouts/slideLayout1.xml" Id="Rb176d2f3ca904f5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76d2f3ca904f5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138b6ab91441e" /><Relationship Type="http://schemas.openxmlformats.org/officeDocument/2006/relationships/image" Target="/ppt/media/image.png" Id="Rec2ebe436182462e" /><Relationship Type="http://schemas.openxmlformats.org/officeDocument/2006/relationships/image" Target="/ppt/media/image2.png" Id="R54296d905f7148db" /><Relationship Type="http://schemas.openxmlformats.org/officeDocument/2006/relationships/image" Target="/ppt/media/image3.png" Id="Rac348116d3c64297" /><Relationship Type="http://schemas.openxmlformats.org/officeDocument/2006/relationships/notesSlide" Target="/ppt/notesSlides/notesSlide1.xml" Id="R17740d18e79745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b3dcf3cd64917" /><Relationship Type="http://schemas.openxmlformats.org/officeDocument/2006/relationships/image" Target="/ppt/media/image4.png" Id="R7267d662d8904e98" /><Relationship Type="http://schemas.openxmlformats.org/officeDocument/2006/relationships/image" Target="/ppt/media/image5.png" Id="Rbdf1ac8bb9454e10" /><Relationship Type="http://schemas.openxmlformats.org/officeDocument/2006/relationships/image" Target="/ppt/media/image6.png" Id="Rcee7aab49a1a4dd6" /><Relationship Type="http://schemas.openxmlformats.org/officeDocument/2006/relationships/notesSlide" Target="/ppt/notesSlides/notesSlide2.xml" Id="R51599b21583341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d1d005cf7428d" /><Relationship Type="http://schemas.openxmlformats.org/officeDocument/2006/relationships/image" Target="/ppt/media/image7.png" Id="R60c585567623430a" /><Relationship Type="http://schemas.openxmlformats.org/officeDocument/2006/relationships/image" Target="/ppt/media/image8.png" Id="R1e2ece227fa24013" /><Relationship Type="http://schemas.openxmlformats.org/officeDocument/2006/relationships/image" Target="/ppt/media/image9.png" Id="Re8d2e920a4594b09" /><Relationship Type="http://schemas.openxmlformats.org/officeDocument/2006/relationships/notesSlide" Target="/ppt/notesSlides/notesSlide3.xml" Id="R8e5e0c26b00248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eca564b1a4ae9" /><Relationship Type="http://schemas.openxmlformats.org/officeDocument/2006/relationships/image" Target="/ppt/media/image10.png" Id="R14e6148a423b42d8" /><Relationship Type="http://schemas.openxmlformats.org/officeDocument/2006/relationships/image" Target="/ppt/media/image11.png" Id="R7cbd764dbaa14960" /><Relationship Type="http://schemas.openxmlformats.org/officeDocument/2006/relationships/image" Target="/ppt/media/image12.png" Id="R4e44c0831a074719" /><Relationship Type="http://schemas.openxmlformats.org/officeDocument/2006/relationships/notesSlide" Target="/ppt/notesSlides/notesSlide4.xml" Id="Rd4c9c2e27c0f49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3f96db7d5d4ea3" /><Relationship Type="http://schemas.openxmlformats.org/officeDocument/2006/relationships/image" Target="/ppt/media/image13.png" Id="Rf7db0e55b75a4aee" /><Relationship Type="http://schemas.openxmlformats.org/officeDocument/2006/relationships/image" Target="/ppt/media/image14.png" Id="Rcb2de5e51169423d" /><Relationship Type="http://schemas.openxmlformats.org/officeDocument/2006/relationships/image" Target="/ppt/media/image15.png" Id="Rdf275bb530064943" /><Relationship Type="http://schemas.openxmlformats.org/officeDocument/2006/relationships/notesSlide" Target="/ppt/notesSlides/notesSlide5.xml" Id="R47ea78aa803743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5b0ee569194193" /><Relationship Type="http://schemas.openxmlformats.org/officeDocument/2006/relationships/image" Target="/ppt/media/image16.png" Id="R193f716754ff4e52" /><Relationship Type="http://schemas.openxmlformats.org/officeDocument/2006/relationships/image" Target="/ppt/media/image17.png" Id="R357282650a8d492b" /><Relationship Type="http://schemas.openxmlformats.org/officeDocument/2006/relationships/image" Target="/ppt/media/image18.png" Id="R52b91cfc4f2a46a4" /><Relationship Type="http://schemas.openxmlformats.org/officeDocument/2006/relationships/notesSlide" Target="/ppt/notesSlides/notesSlide6.xml" Id="R0fac592792a94f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abe05971304e41" /><Relationship Type="http://schemas.openxmlformats.org/officeDocument/2006/relationships/image" Target="/ppt/media/image19.png" Id="Rea3eeebb67964780" /><Relationship Type="http://schemas.openxmlformats.org/officeDocument/2006/relationships/image" Target="/ppt/media/image20.png" Id="R5200cda3dc1946f7" /><Relationship Type="http://schemas.openxmlformats.org/officeDocument/2006/relationships/image" Target="/ppt/media/image21.png" Id="R477dc89401e947c7" /><Relationship Type="http://schemas.openxmlformats.org/officeDocument/2006/relationships/notesSlide" Target="/ppt/notesSlides/notesSlide7.xml" Id="Rbfc73025fbcb44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b683fc162f48d2" /><Relationship Type="http://schemas.openxmlformats.org/officeDocument/2006/relationships/image" Target="/ppt/media/image22.png" Id="R21da81de77a3480b" /><Relationship Type="http://schemas.openxmlformats.org/officeDocument/2006/relationships/image" Target="/ppt/media/image23.png" Id="Rde048ad1b51d4b74" /><Relationship Type="http://schemas.openxmlformats.org/officeDocument/2006/relationships/image" Target="/ppt/media/image24.png" Id="R1f230c20d9884902" /><Relationship Type="http://schemas.openxmlformats.org/officeDocument/2006/relationships/notesSlide" Target="/ppt/notesSlides/notesSlide8.xml" Id="R1276662903aa4d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5d8f466a54cd3" /><Relationship Type="http://schemas.openxmlformats.org/officeDocument/2006/relationships/image" Target="/ppt/media/image25.png" Id="R10378c5126224359" /><Relationship Type="http://schemas.openxmlformats.org/officeDocument/2006/relationships/image" Target="/ppt/media/image26.png" Id="R0607e185979a4995" /><Relationship Type="http://schemas.openxmlformats.org/officeDocument/2006/relationships/image" Target="/ppt/media/image27.png" Id="Rd3e105e0828b4f32" /><Relationship Type="http://schemas.openxmlformats.org/officeDocument/2006/relationships/notesSlide" Target="/ppt/notesSlides/notesSlide9.xml" Id="R8d65aff5ddd146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3955cd81f4f48" /><Relationship Type="http://schemas.openxmlformats.org/officeDocument/2006/relationships/image" Target="/ppt/media/image28.png" Id="R613ed4ab0b354b2d" /><Relationship Type="http://schemas.openxmlformats.org/officeDocument/2006/relationships/image" Target="/ppt/media/image29.png" Id="R85c7a89699f94b98" /><Relationship Type="http://schemas.openxmlformats.org/officeDocument/2006/relationships/image" Target="/ppt/media/image30.png" Id="Rc2d744245fe040ef" /><Relationship Type="http://schemas.openxmlformats.org/officeDocument/2006/relationships/notesSlide" Target="/ppt/notesSlides/notesSlide10.xml" Id="Rbc387b47535f4e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3272e96e34bfb" /><Relationship Type="http://schemas.openxmlformats.org/officeDocument/2006/relationships/image" Target="/ppt/media/image31.png" Id="Rc64f5b7890b247e1" /><Relationship Type="http://schemas.openxmlformats.org/officeDocument/2006/relationships/image" Target="/ppt/media/image32.png" Id="Rb0acdc8128184665" /><Relationship Type="http://schemas.openxmlformats.org/officeDocument/2006/relationships/image" Target="/ppt/media/image33.png" Id="Rdd95520b69e24f2e" /><Relationship Type="http://schemas.openxmlformats.org/officeDocument/2006/relationships/notesSlide" Target="/ppt/notesSlides/notesSlide11.xml" Id="R522cfdefd35b4d0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2f5d769c04514" /><Relationship Type="http://schemas.openxmlformats.org/officeDocument/2006/relationships/image" Target="/ppt/media/image34.png" Id="R5caeaebe798143de" /><Relationship Type="http://schemas.openxmlformats.org/officeDocument/2006/relationships/image" Target="/ppt/media/image35.png" Id="R781bac3488ec4290" /><Relationship Type="http://schemas.openxmlformats.org/officeDocument/2006/relationships/image" Target="/ppt/media/image36.png" Id="R23b1fc8454304054" /><Relationship Type="http://schemas.openxmlformats.org/officeDocument/2006/relationships/notesSlide" Target="/ppt/notesSlides/notesSlide12.xml" Id="R1b80b7eff0c142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ebe436182462e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296d905f7148db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7413D886-4076-45B7-8322-68842B853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4CBFE469-ED2D-48B9-AB62-B9E32F58F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5B40926-811F-49C1-9F8E-3F9D3939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01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A5559251-7707-4DDA-A6B0-9D13D534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Бережливый колледж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C6954B6B-E54B-4D71-A510-4F74D5D0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22018-4019-4DE4-856B-BF639149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348116d3c64297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E23EB5B-B5AA-4AE4-B231-8A01502B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7816515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67d662d8904e98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f1ac8bb9454e10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7DF5CCB-4BDF-4633-85F4-49DAC903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DE60D2DE-AB2E-439D-B92D-2CB4B795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8EEE1B5-88F2-4F52-AEF2-431EEA52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02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65C4D746-AE26-4B71-8502-C2FE9354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Искусственный интеллект в колледже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EDDB923-338E-46E3-8F0E-1DC7F8E9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201E5-A8F8-49DC-B3B9-13C75263A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e7aab49a1a4dd6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B9CE957-4CA5-4965-8A2C-D174E8D1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8594803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c585567623430a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ece227fa24013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8CEBB804-CB3D-40E3-8403-98F7A979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2848164-B2D9-4CED-BA32-97623B67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EC8E951F-8B50-4A64-AF85-84247B3D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03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1C1D3B85-16F2-4782-ABAC-6133E5C1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 кампус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9BB0532-576E-43B5-A975-F2B80090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D7F3D-D13C-46A8-A35E-180A6C78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2e920a4594b09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C413C37-682C-45C2-8F8A-082577ED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327795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6148a423b42d8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d764dbaa14960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D9CF7D07-F2F0-4157-BC63-83842FF9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2CA4AFB5-CC34-462A-B65C-09472FC2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5DFF254-E564-47C3-A290-B5883D58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04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9A6C78AE-8DA3-47E4-AC69-8303DB6C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 бюро в колледже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A27ADB1-CEC6-4245-9581-8473A0838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40AC7-E405-49CF-AC92-340BFB43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44c0831a074719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EE545EB-97E6-4CC7-95AD-1DBED6C56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721485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db0e55b75a4aee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2de5e51169423d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EBFC3D9-2772-41A5-88DD-FCF7246F3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D02250EC-8A29-4C25-84F5-B34747E7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8E5A2077-7BC3-487E-9D2B-8BD52EC0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05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0087ECC9-838D-40BC-99BC-01EE6272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Опережающая подготовка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71EA6CD-4D57-488C-9F6A-551B475E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E4458-0453-4560-9503-605A0A2D1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275bb530064943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02D4F95-E294-4EBD-841B-EF1A37C02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736072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3f716754ff4e52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282650a8d492b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437A929-F323-4009-8126-9809D7C0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0BD8EB47-199E-4C11-A0FB-14616DB9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EE2E9ADB-9B5F-4EFF-A03D-D8D9C447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06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BEC1C097-A378-41CF-A0D2-7090B322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опора карьеры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D8164F1C-D0AB-4571-964B-26996CA3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050D33-7199-4F01-9F51-F52004FD4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91cfc4f2a46a4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21075AAA-6258-4084-A249-FF0BC519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7800671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3eeebb67964780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00cda3dc1946f7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80C6FDAD-B03B-49E9-B2D4-3F0B674C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EDEBDC49-FF26-416C-9316-13EF24BF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767F884-96FF-41FB-8002-C7037C471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07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10E9370A-96F6-4F1E-96AD-455E7E82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в опорном городе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4C756F0-0741-4281-A3E9-492F6A057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739A9-3458-4F37-B87D-24C4787F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dc89401e947c7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03A3ECE-89ED-4A7D-B32F-7EEEFD6B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4999573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da81de77a3480b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48ad1b51d4b74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D6E75ECA-3C4F-4EA3-87F6-09C514E2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D16DE11-05A1-4932-A2E8-7754FD3B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7DF71F6-5EE2-4088-A3AF-C9E2F095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08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61D3CEF5-C0CA-4A61-BE62-89CD304DC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с готовой инфраструктурой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C28F105-78C4-47F1-A333-E2E1855D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E75B0-F23C-4662-8CBD-26BDCC4C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30c20d9884902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62E7828B-C465-481F-B80A-C4D5D633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3880775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378c5126224359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7e185979a4995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96B17AF9-EF1F-4C43-AD8F-62CF3898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D5AEA497-7282-4709-9D80-239855E7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781718AD-6BC3-4534-A794-0EFC5C94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09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4B2457C9-4F32-4AC5-8E06-1A7591EB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как центр развития территории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578D78C-3E13-4199-80BD-7F2FFED7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8E581-A0F7-40F3-BA09-B5532B4B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e105e0828b4f32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0F6AC5C0-31CE-4613-8604-20077FD3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5495782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3ed4ab0b354b2d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c7a89699f94b98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BF38BE5-9D81-49DD-A6C3-3A01815E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29AC7F2-2923-4F81-B735-E21B53D2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D7CF9696-B757-45C7-87E8-9E4D559F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10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C911D892-5A11-4BB5-A97C-3C7ACCD9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 отраслевого кластера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41FF15D-FBD4-4715-A026-D8A5E927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03E23-DE6C-45CF-8D3C-51900C75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d744245fe040ef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474125A-CF3D-4D5A-9FAC-9CCD09CB1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2561431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f5b7890b247e1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cdc8128184665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1B193204-77CB-41D9-B015-3349379B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00BE05B-806F-4945-B9D8-A5EE53E3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1DD28B8-8AC5-4919-B4E7-0CF634E1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11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1561027B-AD17-4C01-B8E2-73296F63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Экономика колледжа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D8761FF-EDCB-4346-A7B6-138A0CA0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03C94-1A5C-4E22-B4D8-ACB4F91B7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5520b69e24f2e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D9CA0C6-EA32-46E2-B913-69AEA634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20906148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eaebe798143de"/>
          <a:srcRect xmlns:a="http://schemas.openxmlformats.org/drawingml/2006/main" l="0" t="9798" r="0" b="97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24575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bac3488ec4290"/>
          <a:stretch xmlns:a="http://schemas.openxmlformats.org/drawingml/2006/main"/>
        </p:blipFill>
        <p:spPr>
          <a:xfrm xmlns:a="http://schemas.openxmlformats.org/drawingml/2006/main">
            <a:off x="504825" y="404663"/>
            <a:ext cx="597408" cy="588182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D4469BD-9E35-410A-8922-1CA02839E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464058"/>
            <a:ext cx="3893820" cy="2987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48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48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661F80E6-781C-4D33-8310-9700184F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2921" y="773430"/>
            <a:ext cx="410718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092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1092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67A0121B-89C1-4510-8F6E-78EAE2F2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38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ТЕМА 12 / 12</a:t>
            </a:r>
          </a:p>
        </p:txBody>
      </p:sp>
      <p:sp>
        <p:nvSpPr>
          <p:cNvPr id="6" name="title">
            <a:extLst xmlns:a="http://schemas.openxmlformats.org/drawingml/2006/main">
              <a:ext uri="{FF2B5EF4-FFF2-40B4-BE49-F238E27FC236}">
                <a16:creationId xmlns:a16="http://schemas.microsoft.com/office/drawing/2014/main" id="{3DE28B33-5C50-4051-8B16-9A0D25E1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286000"/>
            <a:ext cx="5143500" cy="2305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Траектория инженерного мышления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8939E70-FCE5-415D-A7E3-E8D6408E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95875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B0557-E710-4CFE-8347-95E1C14E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24575"/>
            <a:ext cx="1219200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b1fc8454304054"/>
          <a:stretch xmlns:a="http://schemas.openxmlformats.org/drawingml/2006/main"/>
        </p:blipFill>
        <p:spPr>
          <a:xfrm xmlns:a="http://schemas.openxmlformats.org/drawingml/2006/main">
            <a:off x="7018244" y="6305550"/>
            <a:ext cx="3641912" cy="476250"/>
          </a:xfrm>
          <a:prstGeom xmlns:a="http://schemas.openxmlformats.org/drawingml/2006/main" prst="rect">
            <a:avLst/>
          </a:prstGeom>
        </p:spPr>
      </p:pic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DABC448-3078-4039-B290-54ADB03B1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3667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</p:spTree>
    <p:extLst>
      <p:ext uri="{BB962C8B-B14F-4D97-AF65-F5344CB8AC3E}">
        <p14:creationId xmlns:p14="http://schemas.microsoft.com/office/powerpoint/2010/main" val="19957089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2026-09-27T07:37:05.0740000Z</dcterms:created>
  <dcterms:modified xsi:type="dcterms:W3CDTF">2026-09-27T07:37:05.0740000Z</dcterms:modified>
</coreProperties>
</file>