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e22f4afe62495e" /><Relationship Type="http://schemas.openxmlformats.org/officeDocument/2006/relationships/extended-properties" Target="/docProps/app.xml" Id="R96e25caab3874b7a" /><Relationship Type="http://schemas.openxmlformats.org/officeDocument/2006/relationships/officeDocument" Target="/ppt/presentation.xml" Id="Rcb7bc96d8f29426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2fc8680ebd4476"/>
  </p:sldMasterIdLst>
  <p:notesMasterIdLst>
    <p:notesMasterId xmlns:r="http://schemas.openxmlformats.org/officeDocument/2006/relationships" r:id="R64ba59303ce14b64"/>
  </p:notesMasterIdLst>
  <p:sldIdLst>
    <p:sldId xmlns:r="http://schemas.openxmlformats.org/officeDocument/2006/relationships" id="256" r:id="R6e71a66b31644e1c"/>
    <p:sldId xmlns:r="http://schemas.openxmlformats.org/officeDocument/2006/relationships" id="257" r:id="R612b483a1ce44993"/>
    <p:sldId xmlns:r="http://schemas.openxmlformats.org/officeDocument/2006/relationships" id="258" r:id="R96ee6daf326a488b"/>
    <p:sldId xmlns:r="http://schemas.openxmlformats.org/officeDocument/2006/relationships" id="259" r:id="R4503d324de5a413a"/>
    <p:sldId xmlns:r="http://schemas.openxmlformats.org/officeDocument/2006/relationships" id="260" r:id="R7ff0569b6d2b4b80"/>
    <p:sldId xmlns:r="http://schemas.openxmlformats.org/officeDocument/2006/relationships" id="261" r:id="R78a51db7fda54385"/>
    <p:sldId xmlns:r="http://schemas.openxmlformats.org/officeDocument/2006/relationships" id="262" r:id="Rd6411fd2779f4524"/>
    <p:sldId xmlns:r="http://schemas.openxmlformats.org/officeDocument/2006/relationships" id="263" r:id="Rce9d32b5c23746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531f83d52f4dac" /><Relationship Type="http://schemas.openxmlformats.org/officeDocument/2006/relationships/slideMaster" Target="/ppt/slideMasters/slideMaster1.xml" Id="R2f2fc8680ebd4476" /><Relationship Type="http://schemas.openxmlformats.org/officeDocument/2006/relationships/notesMaster" Target="/ppt/notesMasters/notesMaster1.xml" Id="R64ba59303ce14b64" /><Relationship Type="http://schemas.openxmlformats.org/officeDocument/2006/relationships/presProps" Target="/ppt/presProps.xml" Id="R2b9d58ad915c4938" /><Relationship Type="http://schemas.openxmlformats.org/officeDocument/2006/relationships/tableStyles" Target="/ppt/tableStyles.xml" Id="R4d484b19d0ec4b65" /><Relationship Type="http://schemas.openxmlformats.org/officeDocument/2006/relationships/slide" Target="/ppt/slides/slide1.xml" Id="R6e71a66b31644e1c" /><Relationship Type="http://schemas.openxmlformats.org/officeDocument/2006/relationships/slide" Target="/ppt/slides/slide2.xml" Id="R612b483a1ce44993" /><Relationship Type="http://schemas.openxmlformats.org/officeDocument/2006/relationships/slide" Target="/ppt/slides/slide3.xml" Id="R96ee6daf326a488b" /><Relationship Type="http://schemas.openxmlformats.org/officeDocument/2006/relationships/slide" Target="/ppt/slides/slide4.xml" Id="R4503d324de5a413a" /><Relationship Type="http://schemas.openxmlformats.org/officeDocument/2006/relationships/slide" Target="/ppt/slides/slide5.xml" Id="R7ff0569b6d2b4b80" /><Relationship Type="http://schemas.openxmlformats.org/officeDocument/2006/relationships/slide" Target="/ppt/slides/slide6.xml" Id="R78a51db7fda54385" /><Relationship Type="http://schemas.openxmlformats.org/officeDocument/2006/relationships/slide" Target="/ppt/slides/slide7.xml" Id="Rd6411fd2779f4524" /><Relationship Type="http://schemas.openxmlformats.org/officeDocument/2006/relationships/slide" Target="/ppt/slides/slide8.xml" Id="Rce9d32b5c23746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bb58787d3c499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43da8d83ac4ffa" /><Relationship Type="http://schemas.openxmlformats.org/officeDocument/2006/relationships/notesMaster" Target="/ppt/notesMasters/notesMaster1.xml" Id="Rf8088ccc1193476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0d5dded73a4d58" /><Relationship Type="http://schemas.openxmlformats.org/officeDocument/2006/relationships/notesMaster" Target="/ppt/notesMasters/notesMaster1.xml" Id="R509e0c6efb864c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0a78c51bdf4c7b" /><Relationship Type="http://schemas.openxmlformats.org/officeDocument/2006/relationships/notesMaster" Target="/ppt/notesMasters/notesMaster1.xml" Id="Rb10676bac4b24fe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4fbe60c105b4761" /><Relationship Type="http://schemas.openxmlformats.org/officeDocument/2006/relationships/notesMaster" Target="/ppt/notesMasters/notesMaster1.xml" Id="Rea0c53ab0fc84d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cf0da50b297419d" /><Relationship Type="http://schemas.openxmlformats.org/officeDocument/2006/relationships/notesMaster" Target="/ppt/notesMasters/notesMaster1.xml" Id="Rd324b45b8b39481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c438a1b4a143d6" /><Relationship Type="http://schemas.openxmlformats.org/officeDocument/2006/relationships/notesMaster" Target="/ppt/notesMasters/notesMaster1.xml" Id="R9b48bc5e7c484c5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a4837b42f1345e7" /><Relationship Type="http://schemas.openxmlformats.org/officeDocument/2006/relationships/notesMaster" Target="/ppt/notesMasters/notesMaster1.xml" Id="Ra640039c9fc7447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6fdf64d8a784034" /><Relationship Type="http://schemas.openxmlformats.org/officeDocument/2006/relationships/notesMaster" Target="/ppt/notesMasters/notesMaster1.xml" Id="R0ccce7a6d4f54b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Экранная заставка. Названия модулей: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Экранная заставка. Названия модулей: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Экранная заставка. Названия модулей: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Экранная заставка. Названия модулей: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Экранная заставка. Названия модулей: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Экранная заставка. Названия модулей: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Экранная заставка. Названия модулей: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Экранная заставка. Названия модулей: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c7767417e249d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0b3cab2b1d24411" /><Relationship Type="http://schemas.openxmlformats.org/officeDocument/2006/relationships/slideLayout" Target="/ppt/slideLayouts/slideLayout1.xml" Id="Rb2d4d9298fe3456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2d4d9298fe3456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c0dbc967844955" /><Relationship Type="http://schemas.openxmlformats.org/officeDocument/2006/relationships/image" Target="/ppt/media/image.png" Id="R56e1a162712f4c8f" /><Relationship Type="http://schemas.openxmlformats.org/officeDocument/2006/relationships/image" Target="/ppt/media/image2.png" Id="R4435d70f450048c0" /><Relationship Type="http://schemas.openxmlformats.org/officeDocument/2006/relationships/image" Target="/ppt/media/image3.png" Id="Rfd38577bddbf48fa" /><Relationship Type="http://schemas.openxmlformats.org/officeDocument/2006/relationships/notesSlide" Target="/ppt/notesSlides/notesSlide1.xml" Id="R4ed0b7c2af5548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ca9a571dd14162" /><Relationship Type="http://schemas.openxmlformats.org/officeDocument/2006/relationships/image" Target="/ppt/media/image4.png" Id="Rfa0cf3727a7848ea" /><Relationship Type="http://schemas.openxmlformats.org/officeDocument/2006/relationships/image" Target="/ppt/media/image5.png" Id="R59485dafea93484c" /><Relationship Type="http://schemas.openxmlformats.org/officeDocument/2006/relationships/image" Target="/ppt/media/image6.png" Id="R73b384b344a04370" /><Relationship Type="http://schemas.openxmlformats.org/officeDocument/2006/relationships/notesSlide" Target="/ppt/notesSlides/notesSlide2.xml" Id="Rba92e8bf22864b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eb5c539d164a4d" /><Relationship Type="http://schemas.openxmlformats.org/officeDocument/2006/relationships/image" Target="/ppt/media/image7.png" Id="R43f47d0e398f403e" /><Relationship Type="http://schemas.openxmlformats.org/officeDocument/2006/relationships/image" Target="/ppt/media/image8.png" Id="R99ce628bf8cd42b1" /><Relationship Type="http://schemas.openxmlformats.org/officeDocument/2006/relationships/image" Target="/ppt/media/image9.png" Id="R5b71da05ade5411b" /><Relationship Type="http://schemas.openxmlformats.org/officeDocument/2006/relationships/notesSlide" Target="/ppt/notesSlides/notesSlide3.xml" Id="R12db7b0ad99849f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527198f59d423a" /><Relationship Type="http://schemas.openxmlformats.org/officeDocument/2006/relationships/image" Target="/ppt/media/image10.png" Id="R3432d1bd3c004b10" /><Relationship Type="http://schemas.openxmlformats.org/officeDocument/2006/relationships/image" Target="/ppt/media/image11.png" Id="R695106e11671461f" /><Relationship Type="http://schemas.openxmlformats.org/officeDocument/2006/relationships/image" Target="/ppt/media/image12.png" Id="R280736277e44417b" /><Relationship Type="http://schemas.openxmlformats.org/officeDocument/2006/relationships/notesSlide" Target="/ppt/notesSlides/notesSlide4.xml" Id="R11cc875913e54ae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02217e8c6540ac" /><Relationship Type="http://schemas.openxmlformats.org/officeDocument/2006/relationships/image" Target="/ppt/media/image13.png" Id="R99b6705baef3497d" /><Relationship Type="http://schemas.openxmlformats.org/officeDocument/2006/relationships/image" Target="/ppt/media/image14.png" Id="R2f73e9e07ebe4b3a" /><Relationship Type="http://schemas.openxmlformats.org/officeDocument/2006/relationships/image" Target="/ppt/media/image15.png" Id="Radcc1b8a25a04005" /><Relationship Type="http://schemas.openxmlformats.org/officeDocument/2006/relationships/notesSlide" Target="/ppt/notesSlides/notesSlide5.xml" Id="R85a30fc5f9df45b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12f1ce21704824" /><Relationship Type="http://schemas.openxmlformats.org/officeDocument/2006/relationships/image" Target="/ppt/media/image16.png" Id="Rede1c052cb8b4a7b" /><Relationship Type="http://schemas.openxmlformats.org/officeDocument/2006/relationships/image" Target="/ppt/media/image17.png" Id="R7898f234c4b94e39" /><Relationship Type="http://schemas.openxmlformats.org/officeDocument/2006/relationships/image" Target="/ppt/media/image18.png" Id="R38462a02dee34d07" /><Relationship Type="http://schemas.openxmlformats.org/officeDocument/2006/relationships/notesSlide" Target="/ppt/notesSlides/notesSlide6.xml" Id="R12ce5098e7a94ad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8e379a376640ab" /><Relationship Type="http://schemas.openxmlformats.org/officeDocument/2006/relationships/image" Target="/ppt/media/image19.png" Id="R6cb96003c4124dce" /><Relationship Type="http://schemas.openxmlformats.org/officeDocument/2006/relationships/image" Target="/ppt/media/image20.png" Id="Re2f0d8f6b0cf41bb" /><Relationship Type="http://schemas.openxmlformats.org/officeDocument/2006/relationships/image" Target="/ppt/media/image21.png" Id="Rb45286a386374a33" /><Relationship Type="http://schemas.openxmlformats.org/officeDocument/2006/relationships/notesSlide" Target="/ppt/notesSlides/notesSlide7.xml" Id="R2246d606c7fa4ec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aab911163c45ca" /><Relationship Type="http://schemas.openxmlformats.org/officeDocument/2006/relationships/image" Target="/ppt/media/image22.png" Id="R407481e473494398" /><Relationship Type="http://schemas.openxmlformats.org/officeDocument/2006/relationships/image" Target="/ppt/media/image23.png" Id="R8544b20e97f84669" /><Relationship Type="http://schemas.openxmlformats.org/officeDocument/2006/relationships/image" Target="/ppt/media/image24.png" Id="R80d12eeb073d4f80" /><Relationship Type="http://schemas.openxmlformats.org/officeDocument/2006/relationships/notesSlide" Target="/ppt/notesSlides/notesSlide8.xml" Id="Re2c136edd84e48d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e1a162712f4c8f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35d70f450048c0"/>
          <a:stretch xmlns:a="http://schemas.openxmlformats.org/drawingml/2006/main"/>
        </p:blipFill>
        <p:spPr>
          <a:xfrm xmlns:a="http://schemas.openxmlformats.org/drawingml/2006/main">
            <a:off x="495300" y="366810"/>
            <a:ext cx="629412" cy="619691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C2B0946D-1547-41DB-97EF-80BE1F2D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429387"/>
            <a:ext cx="4102418" cy="314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47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47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FF136704-9886-4266-B3AB-995184DA3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755333"/>
            <a:ext cx="4327208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51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151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FD2658E3-4C9A-4619-BB35-1750D193B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57375"/>
            <a:ext cx="5143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2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Открытие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2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программы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68ABD928-65DF-49FE-8BD9-9DC618D9B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91075"/>
            <a:ext cx="5143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29 сентября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63A667-7B65-4C83-8AD7-408F574CE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38577bddbf48fa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9D9ECD79-1081-4C01-A2B2-E567C6A27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6355514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0cf3727a7848ea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485dafea93484c"/>
          <a:stretch xmlns:a="http://schemas.openxmlformats.org/drawingml/2006/main"/>
        </p:blipFill>
        <p:spPr>
          <a:xfrm xmlns:a="http://schemas.openxmlformats.org/drawingml/2006/main">
            <a:off x="495300" y="366810"/>
            <a:ext cx="629412" cy="619691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C0D1DC14-41D2-4D76-BB20-6EB2316BF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429387"/>
            <a:ext cx="4102418" cy="314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47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47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0011CC26-C27A-4180-9A24-A09A3C2C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755333"/>
            <a:ext cx="4327208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51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151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FA0C2393-8AA4-4D44-A6D3-2690AEF9D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57375"/>
            <a:ext cx="5143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Экономика Красноярского края и новая роль СПО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89E05655-1D63-46E6-ACE4-7A5F44B93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91075"/>
            <a:ext cx="5143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МОДУЛЬ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4F189D-A72E-49AB-BB47-BFE93EBBA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b384b344a04370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D9FC1983-663A-4120-9B50-0435BA1F0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4765797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f47d0e398f403e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ce628bf8cd42b1"/>
          <a:stretch xmlns:a="http://schemas.openxmlformats.org/drawingml/2006/main"/>
        </p:blipFill>
        <p:spPr>
          <a:xfrm xmlns:a="http://schemas.openxmlformats.org/drawingml/2006/main">
            <a:off x="495300" y="366810"/>
            <a:ext cx="629412" cy="619691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E60E351E-9F1C-44A6-8219-B3696BBA0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429387"/>
            <a:ext cx="4102418" cy="314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47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47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76A68C7E-14F0-4725-ACB6-40AE11A8D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755333"/>
            <a:ext cx="4327208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51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151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5A564F97-3B81-4C67-9BCE-B58C1BCA9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57375"/>
            <a:ext cx="5143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СПО как часть экосистемы: школа - колледж - вуз - индустрия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A778D64C-D2FF-4706-9738-A27ADE50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91075"/>
            <a:ext cx="5143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МОДУЛЬ 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F69F1-F0CA-47E1-B3F5-CB261695C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71da05ade5411b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98F7FA99-1FD7-41E6-95C6-5E890A0D1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3634555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32d1bd3c004b10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5106e11671461f"/>
          <a:stretch xmlns:a="http://schemas.openxmlformats.org/drawingml/2006/main"/>
        </p:blipFill>
        <p:spPr>
          <a:xfrm xmlns:a="http://schemas.openxmlformats.org/drawingml/2006/main">
            <a:off x="495300" y="366810"/>
            <a:ext cx="629412" cy="619691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A75B1DC2-FE5B-4A1A-BC7F-BB3F7C64B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429387"/>
            <a:ext cx="4102418" cy="314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47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47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9602792E-4697-4261-B5B1-39B90D440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755333"/>
            <a:ext cx="4327208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51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151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0DBAEEA8-3767-44CD-A99A-B45C1C08B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57375"/>
            <a:ext cx="5143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Передовые технологии для СПО: технологические пакеты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4745C979-21E6-47FB-A738-BADF26149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91075"/>
            <a:ext cx="5143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МОДУЛЬ 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E2901F-4625-4541-A945-2706DC016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0736277e44417b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93E85EA6-14A0-4E98-988E-09C59AA28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7615479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b6705baef3497d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73e9e07ebe4b3a"/>
          <a:stretch xmlns:a="http://schemas.openxmlformats.org/drawingml/2006/main"/>
        </p:blipFill>
        <p:spPr>
          <a:xfrm xmlns:a="http://schemas.openxmlformats.org/drawingml/2006/main">
            <a:off x="495300" y="366810"/>
            <a:ext cx="629412" cy="619691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9F35A56B-0CFF-4D8F-BBCF-2F2C529C0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429387"/>
            <a:ext cx="4102418" cy="314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47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47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0FBAD632-7B4B-4DBF-A07A-21EDD236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755333"/>
            <a:ext cx="4327208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51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151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28237996-87D2-4988-B7E4-10E964068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57375"/>
            <a:ext cx="5143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Форматы взаимодействия: от разовых договоров к моделям партнерства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A468ED61-5900-4D4E-AE12-A9B689379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91075"/>
            <a:ext cx="5143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МОДУЛЬ 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01A91B-78D8-4202-B4BF-3C538B62A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cc1b8a25a04005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7A9A8909-E5E5-45F1-AA4F-AFAD31DCD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20970218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e1c052cb8b4a7b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98f234c4b94e39"/>
          <a:stretch xmlns:a="http://schemas.openxmlformats.org/drawingml/2006/main"/>
        </p:blipFill>
        <p:spPr>
          <a:xfrm xmlns:a="http://schemas.openxmlformats.org/drawingml/2006/main">
            <a:off x="495300" y="366810"/>
            <a:ext cx="629412" cy="619691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E3CDC168-70E8-4A46-B178-334138C0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429387"/>
            <a:ext cx="4102418" cy="314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47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47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E691F745-38ED-4518-BB8F-D734FFC2F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755333"/>
            <a:ext cx="4327208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51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151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DB82690C-C9B4-4312-8EEA-5A08964ED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57375"/>
            <a:ext cx="5143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Экономика и маркетинг: бережливый колледж, набор, устойчивость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D4AFF24C-6A7B-48BA-97D2-44984D70E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91075"/>
            <a:ext cx="5143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МОДУЛЬ 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CEE6A0-6102-4E78-897C-9E7FD3CD3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462a02dee34d07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CB2086B5-63DC-4EE8-99FA-CEE19A38F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7260792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b96003c4124dce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f0d8f6b0cf41bb"/>
          <a:stretch xmlns:a="http://schemas.openxmlformats.org/drawingml/2006/main"/>
        </p:blipFill>
        <p:spPr>
          <a:xfrm xmlns:a="http://schemas.openxmlformats.org/drawingml/2006/main">
            <a:off x="495300" y="366810"/>
            <a:ext cx="629412" cy="619691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4E7298EB-1096-472A-AE03-3AE2FDACD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429387"/>
            <a:ext cx="4102418" cy="314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47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47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B1FDB0FE-89A0-48B2-A70E-18493D9C8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755333"/>
            <a:ext cx="4327208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51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151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0BF27CF1-94C5-4506-A978-03E44F7E4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57375"/>
            <a:ext cx="5143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Кадры для СПО и финальная сборка дорожных карт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E9B80B5B-2861-4E62-9942-512643587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91075"/>
            <a:ext cx="5143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МОДУЛЬ 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3E7D00-6278-4ED0-8457-6D6EA18D6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5286a386374a33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E4A0A9DF-F1A9-409D-8344-6A1E387E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9745500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7481e473494398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44b20e97f84669"/>
          <a:stretch xmlns:a="http://schemas.openxmlformats.org/drawingml/2006/main"/>
        </p:blipFill>
        <p:spPr>
          <a:xfrm xmlns:a="http://schemas.openxmlformats.org/drawingml/2006/main">
            <a:off x="495300" y="366810"/>
            <a:ext cx="629412" cy="619691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9074CCBC-4B52-4696-B13B-6412DB3EA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429387"/>
            <a:ext cx="4102418" cy="314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47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47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EE31CC15-1A9D-410C-BB09-8991E6E2B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544" y="755333"/>
            <a:ext cx="4327208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51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151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684005BF-98A8-4540-B032-1300A53CB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57375"/>
            <a:ext cx="5143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2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Работа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2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проектных команд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7B32A97F-9364-40EC-B9FF-5A4CF54C1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91075"/>
            <a:ext cx="5143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Проверяем решения на задачах колледжей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435873-8AD7-4E96-BF11-9FDAD637A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d12eeb073d4f80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6E1025F1-CC57-4B03-88CD-FD191BC06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6162365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2026-09-27T07:39:10.6250000Z</dcterms:created>
  <dcterms:modified xsi:type="dcterms:W3CDTF">2026-09-27T07:39:10.6250000Z</dcterms:modified>
</coreProperties>
</file>